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09" r:id="rId2"/>
    <p:sldMasterId id="2147483723" r:id="rId3"/>
    <p:sldMasterId id="2147483728" r:id="rId4"/>
  </p:sldMasterIdLst>
  <p:notesMasterIdLst>
    <p:notesMasterId r:id="rId39"/>
  </p:notesMasterIdLst>
  <p:sldIdLst>
    <p:sldId id="760" r:id="rId5"/>
    <p:sldId id="301" r:id="rId6"/>
    <p:sldId id="344" r:id="rId7"/>
    <p:sldId id="443" r:id="rId8"/>
    <p:sldId id="758" r:id="rId9"/>
    <p:sldId id="482" r:id="rId10"/>
    <p:sldId id="451" r:id="rId11"/>
    <p:sldId id="452" r:id="rId12"/>
    <p:sldId id="445" r:id="rId13"/>
    <p:sldId id="448" r:id="rId14"/>
    <p:sldId id="759" r:id="rId15"/>
    <p:sldId id="449" r:id="rId16"/>
    <p:sldId id="749" r:id="rId17"/>
    <p:sldId id="750" r:id="rId18"/>
    <p:sldId id="754" r:id="rId19"/>
    <p:sldId id="756" r:id="rId20"/>
    <p:sldId id="757" r:id="rId21"/>
    <p:sldId id="456" r:id="rId22"/>
    <p:sldId id="457" r:id="rId23"/>
    <p:sldId id="459" r:id="rId24"/>
    <p:sldId id="458" r:id="rId25"/>
    <p:sldId id="460" r:id="rId26"/>
    <p:sldId id="461" r:id="rId27"/>
    <p:sldId id="462" r:id="rId28"/>
    <p:sldId id="474" r:id="rId29"/>
    <p:sldId id="480" r:id="rId30"/>
    <p:sldId id="481" r:id="rId31"/>
    <p:sldId id="465" r:id="rId32"/>
    <p:sldId id="475" r:id="rId33"/>
    <p:sldId id="471" r:id="rId34"/>
    <p:sldId id="467" r:id="rId35"/>
    <p:sldId id="470" r:id="rId36"/>
    <p:sldId id="439" r:id="rId37"/>
    <p:sldId id="348" r:id="rId3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p15:clr>
            <a:srgbClr val="A4A3A4"/>
          </p15:clr>
        </p15:guide>
        <p15:guide id="2" orient="horz" pos="527">
          <p15:clr>
            <a:srgbClr val="A4A3A4"/>
          </p15:clr>
        </p15:guide>
        <p15:guide id="3" orient="horz" pos="1071">
          <p15:clr>
            <a:srgbClr val="A4A3A4"/>
          </p15:clr>
        </p15:guide>
        <p15:guide id="4" orient="horz" pos="3884">
          <p15:clr>
            <a:srgbClr val="A4A3A4"/>
          </p15:clr>
        </p15:guide>
        <p15:guide id="5" pos="113">
          <p15:clr>
            <a:srgbClr val="A4A3A4"/>
          </p15:clr>
        </p15:guide>
        <p15:guide id="6" pos="204">
          <p15:clr>
            <a:srgbClr val="A4A3A4"/>
          </p15:clr>
        </p15:guide>
        <p15:guide id="7" pos="476">
          <p15:clr>
            <a:srgbClr val="A4A3A4"/>
          </p15:clr>
        </p15:guide>
        <p15:guide id="8"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 Hecke Dominique" initials="VHD" lastIdx="2" clrIdx="0">
    <p:extLst>
      <p:ext uri="{19B8F6BF-5375-455C-9EA6-DF929625EA0E}">
        <p15:presenceInfo xmlns:p15="http://schemas.microsoft.com/office/powerpoint/2012/main" userId="S::d.van.hecke@schrack.com::a31403f4-5301-451c-863a-8e1dcaff32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97"/>
    <a:srgbClr val="91A6CD"/>
    <a:srgbClr val="C9001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29" autoAdjust="0"/>
    <p:restoredTop sz="86389" autoAdjust="0"/>
  </p:normalViewPr>
  <p:slideViewPr>
    <p:cSldViewPr>
      <p:cViewPr varScale="1">
        <p:scale>
          <a:sx n="74" d="100"/>
          <a:sy n="74" d="100"/>
        </p:scale>
        <p:origin x="2122" y="58"/>
      </p:cViewPr>
      <p:guideLst>
        <p:guide orient="horz" pos="1162"/>
        <p:guide orient="horz" pos="527"/>
        <p:guide orient="horz" pos="1071"/>
        <p:guide orient="horz" pos="3884"/>
        <p:guide pos="113"/>
        <p:guide pos="204"/>
        <p:guide pos="476"/>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98" d="100"/>
          <a:sy n="98" d="100"/>
        </p:scale>
        <p:origin x="-351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9C1D0D-D0E9-4E5F-BF0C-E80B1005932B}" type="datetimeFigureOut">
              <a:rPr lang="de-AT" smtClean="0"/>
              <a:t>12.05.2021</a:t>
            </a:fld>
            <a:endParaRPr lang="de-AT"/>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1A213-0670-48EF-8948-236A6EB14EFF}" type="slidenum">
              <a:rPr lang="de-AT" smtClean="0"/>
              <a:t>‹nr.›</a:t>
            </a:fld>
            <a:endParaRPr lang="de-AT"/>
          </a:p>
        </p:txBody>
      </p:sp>
    </p:spTree>
    <p:extLst>
      <p:ext uri="{BB962C8B-B14F-4D97-AF65-F5344CB8AC3E}">
        <p14:creationId xmlns:p14="http://schemas.microsoft.com/office/powerpoint/2010/main" val="871788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miter lim="800000"/>
            <a:headEnd/>
            <a:tailEnd/>
          </a:ln>
        </p:spPr>
        <p:txBody>
          <a:bodyPr/>
          <a:lstStyle/>
          <a:p>
            <a:pPr defTabSz="908050"/>
            <a:fld id="{DEA94034-C9B7-4AE0-83A4-692338109CE1}" type="slidenum">
              <a:rPr lang="de-DE" sz="1000" smtClean="0"/>
              <a:pPr defTabSz="908050"/>
              <a:t>1</a:t>
            </a:fld>
            <a:endParaRPr lang="de-DE" sz="1000"/>
          </a:p>
        </p:txBody>
      </p:sp>
      <p:sp>
        <p:nvSpPr>
          <p:cNvPr id="27650" name="Rectangle 2"/>
          <p:cNvSpPr>
            <a:spLocks noGrp="1" noRot="1" noChangeAspect="1" noChangeArrowheads="1" noTextEdit="1"/>
          </p:cNvSpPr>
          <p:nvPr>
            <p:ph type="sldImg"/>
          </p:nvPr>
        </p:nvSpPr>
        <p:spPr>
          <a:xfrm>
            <a:off x="1792288" y="690563"/>
            <a:ext cx="3705225" cy="2779712"/>
          </a:xfrm>
          <a:ln/>
        </p:spPr>
      </p:sp>
      <p:sp>
        <p:nvSpPr>
          <p:cNvPr id="27651" name="Rectangle 3"/>
          <p:cNvSpPr>
            <a:spLocks noGrp="1" noChangeArrowheads="1"/>
          </p:cNvSpPr>
          <p:nvPr>
            <p:ph type="body" idx="1"/>
          </p:nvPr>
        </p:nvSpPr>
        <p:spPr>
          <a:xfrm>
            <a:off x="918659" y="4360532"/>
            <a:ext cx="5019047" cy="4070222"/>
          </a:xfrm>
          <a:noFill/>
        </p:spPr>
        <p:txBody>
          <a:bodyPr/>
          <a:lstStyle/>
          <a:p>
            <a:pPr marL="171450" indent="-171450" eaLnBrk="1" hangingPunct="1">
              <a:buFontTx/>
              <a:buChar char="-"/>
            </a:pPr>
            <a:r>
              <a:rPr lang="en-US" dirty="0"/>
              <a:t>Cu </a:t>
            </a:r>
            <a:r>
              <a:rPr lang="en-US" dirty="0" err="1"/>
              <a:t>kabel</a:t>
            </a:r>
            <a:r>
              <a:rPr lang="en-US" dirty="0"/>
              <a:t> : max</a:t>
            </a:r>
            <a:r>
              <a:rPr lang="en-US" baseline="0" dirty="0"/>
              <a:t> 100m – PL 90m Channel 100m FO : 100den meters tot </a:t>
            </a:r>
            <a:r>
              <a:rPr lang="en-US" baseline="0" dirty="0" err="1"/>
              <a:t>meerdere</a:t>
            </a:r>
            <a:r>
              <a:rPr lang="en-US" baseline="0" dirty="0"/>
              <a:t> kilometers, </a:t>
            </a:r>
            <a:r>
              <a:rPr lang="en-US" baseline="0" dirty="0" err="1"/>
              <a:t>zie</a:t>
            </a:r>
            <a:r>
              <a:rPr lang="en-US" baseline="0" dirty="0"/>
              <a:t> later</a:t>
            </a:r>
          </a:p>
          <a:p>
            <a:pPr marL="171450" indent="-171450" eaLnBrk="1" hangingPunct="1">
              <a:buFontTx/>
              <a:buChar char="-"/>
            </a:pPr>
            <a:r>
              <a:rPr lang="en-US" baseline="0" dirty="0"/>
              <a:t>Cu </a:t>
            </a:r>
            <a:r>
              <a:rPr lang="en-US" baseline="0" dirty="0" err="1"/>
              <a:t>snelheden</a:t>
            </a:r>
            <a:r>
              <a:rPr lang="en-US" baseline="0" dirty="0"/>
              <a:t> Cat6 1Gb/s – Cat6a 10 GB/s FO </a:t>
            </a:r>
            <a:r>
              <a:rPr lang="en-US" baseline="0" dirty="0" err="1"/>
              <a:t>sneller</a:t>
            </a:r>
            <a:r>
              <a:rPr lang="en-US" baseline="0" dirty="0"/>
              <a:t> </a:t>
            </a:r>
            <a:r>
              <a:rPr lang="en-US" baseline="0" dirty="0" err="1"/>
              <a:t>zie</a:t>
            </a:r>
            <a:r>
              <a:rPr lang="en-US" baseline="0" dirty="0"/>
              <a:t> later</a:t>
            </a:r>
          </a:p>
          <a:p>
            <a:pPr marL="171450" indent="-171450" eaLnBrk="1" hangingPunct="1">
              <a:buFontTx/>
              <a:buChar char="-"/>
            </a:pPr>
            <a:r>
              <a:rPr lang="en-US" baseline="0" dirty="0" err="1"/>
              <a:t>Scheiding</a:t>
            </a:r>
            <a:r>
              <a:rPr lang="en-US" baseline="0" dirty="0"/>
              <a:t> </a:t>
            </a:r>
            <a:r>
              <a:rPr lang="en-US" baseline="0" dirty="0" err="1"/>
              <a:t>geleiders</a:t>
            </a:r>
            <a:r>
              <a:rPr lang="en-US" baseline="0" dirty="0"/>
              <a:t>/cu – </a:t>
            </a:r>
            <a:r>
              <a:rPr lang="en-US" baseline="0" dirty="0" err="1"/>
              <a:t>geen</a:t>
            </a:r>
            <a:r>
              <a:rPr lang="en-US" baseline="0" dirty="0"/>
              <a:t> </a:t>
            </a:r>
            <a:r>
              <a:rPr lang="en-US" baseline="0" dirty="0" err="1"/>
              <a:t>inductie</a:t>
            </a:r>
            <a:endParaRPr lang="en-US" baseline="0" dirty="0"/>
          </a:p>
          <a:p>
            <a:pPr marL="171450" indent="-171450" eaLnBrk="1" hangingPunct="1">
              <a:buFontTx/>
              <a:buChar char="-"/>
            </a:pPr>
            <a:r>
              <a:rPr lang="en-US" baseline="0" dirty="0" err="1"/>
              <a:t>Zender</a:t>
            </a:r>
            <a:r>
              <a:rPr lang="en-US" baseline="0" dirty="0"/>
              <a:t> </a:t>
            </a:r>
            <a:r>
              <a:rPr lang="en-US" baseline="0" dirty="0" err="1"/>
              <a:t>en</a:t>
            </a:r>
            <a:r>
              <a:rPr lang="en-US" baseline="0" dirty="0"/>
              <a:t> </a:t>
            </a:r>
            <a:r>
              <a:rPr lang="en-US" baseline="0" dirty="0" err="1"/>
              <a:t>ontvanger</a:t>
            </a:r>
            <a:r>
              <a:rPr lang="en-US" baseline="0" dirty="0"/>
              <a:t> </a:t>
            </a:r>
            <a:r>
              <a:rPr lang="en-US" baseline="0" dirty="0" err="1"/>
              <a:t>zijn</a:t>
            </a:r>
            <a:r>
              <a:rPr lang="en-US" baseline="0" dirty="0"/>
              <a:t> </a:t>
            </a:r>
            <a:r>
              <a:rPr lang="en-US" baseline="0" dirty="0" err="1"/>
              <a:t>galvanisch</a:t>
            </a:r>
            <a:r>
              <a:rPr lang="en-US" baseline="0" dirty="0"/>
              <a:t> </a:t>
            </a:r>
            <a:r>
              <a:rPr lang="en-US" baseline="0" dirty="0" err="1"/>
              <a:t>gescheiden</a:t>
            </a:r>
            <a:endParaRPr lang="en-US" baseline="0" dirty="0"/>
          </a:p>
          <a:p>
            <a:pPr marL="171450" indent="-171450" eaLnBrk="1" hangingPunct="1">
              <a:buFontTx/>
              <a:buChar char="-"/>
            </a:pPr>
            <a:r>
              <a:rPr lang="en-US" baseline="0" dirty="0" err="1"/>
              <a:t>Geen</a:t>
            </a:r>
            <a:r>
              <a:rPr lang="en-US" baseline="0" dirty="0"/>
              <a:t> Cu </a:t>
            </a:r>
            <a:r>
              <a:rPr lang="en-US" baseline="0" dirty="0" err="1"/>
              <a:t>dus</a:t>
            </a:r>
            <a:r>
              <a:rPr lang="en-US" baseline="0" dirty="0"/>
              <a:t> </a:t>
            </a:r>
            <a:r>
              <a:rPr lang="en-US" baseline="0" dirty="0" err="1"/>
              <a:t>geen</a:t>
            </a:r>
            <a:r>
              <a:rPr lang="en-US" baseline="0" dirty="0"/>
              <a:t> </a:t>
            </a:r>
            <a:r>
              <a:rPr lang="en-US" baseline="0" dirty="0" err="1"/>
              <a:t>inductie</a:t>
            </a:r>
            <a:endParaRPr lang="en-US" baseline="0" dirty="0"/>
          </a:p>
          <a:p>
            <a:pPr marL="171450" indent="-171450" eaLnBrk="1" hangingPunct="1">
              <a:buFontTx/>
              <a:buChar char="-"/>
            </a:pPr>
            <a:r>
              <a:rPr lang="en-US" baseline="0" dirty="0" err="1"/>
              <a:t>Nadeel</a:t>
            </a:r>
            <a:r>
              <a:rPr lang="en-US" baseline="0" dirty="0"/>
              <a:t> : </a:t>
            </a:r>
            <a:r>
              <a:rPr lang="en-US" baseline="0" dirty="0" err="1"/>
              <a:t>geen</a:t>
            </a:r>
            <a:r>
              <a:rPr lang="en-US" baseline="0" dirty="0"/>
              <a:t> PoE </a:t>
            </a:r>
            <a:r>
              <a:rPr lang="en-US" baseline="0" dirty="0" err="1"/>
              <a:t>en</a:t>
            </a:r>
            <a:r>
              <a:rPr lang="en-US" baseline="0" dirty="0"/>
              <a:t> (</a:t>
            </a:r>
            <a:r>
              <a:rPr lang="en-US" baseline="0" dirty="0" err="1"/>
              <a:t>misschien</a:t>
            </a:r>
            <a:r>
              <a:rPr lang="en-US" baseline="0" dirty="0"/>
              <a:t>) </a:t>
            </a:r>
            <a:r>
              <a:rPr lang="en-US" baseline="0" dirty="0" err="1"/>
              <a:t>moeilijker</a:t>
            </a:r>
            <a:r>
              <a:rPr lang="en-US" baseline="0" dirty="0"/>
              <a:t> </a:t>
            </a:r>
            <a:r>
              <a:rPr lang="en-US" baseline="0" dirty="0" err="1"/>
              <a:t>te</a:t>
            </a:r>
            <a:r>
              <a:rPr lang="en-US" baseline="0" dirty="0"/>
              <a:t> </a:t>
            </a:r>
            <a:r>
              <a:rPr lang="en-US" baseline="0"/>
              <a:t>installeren</a:t>
            </a:r>
            <a:endParaRPr lang="en-US" dirty="0"/>
          </a:p>
        </p:txBody>
      </p:sp>
    </p:spTree>
    <p:extLst>
      <p:ext uri="{BB962C8B-B14F-4D97-AF65-F5344CB8AC3E}">
        <p14:creationId xmlns:p14="http://schemas.microsoft.com/office/powerpoint/2010/main" val="619281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miter lim="800000"/>
            <a:headEnd/>
            <a:tailEnd/>
          </a:ln>
        </p:spPr>
        <p:txBody>
          <a:bodyPr/>
          <a:lstStyle/>
          <a:p>
            <a:pPr defTabSz="908050"/>
            <a:fld id="{DEA94034-C9B7-4AE0-83A4-692338109CE1}" type="slidenum">
              <a:rPr lang="de-DE" sz="1000" smtClean="0"/>
              <a:pPr defTabSz="908050"/>
              <a:t>4</a:t>
            </a:fld>
            <a:endParaRPr lang="de-DE" sz="1000"/>
          </a:p>
        </p:txBody>
      </p:sp>
      <p:sp>
        <p:nvSpPr>
          <p:cNvPr id="27650" name="Rectangle 2"/>
          <p:cNvSpPr>
            <a:spLocks noGrp="1" noRot="1" noChangeAspect="1" noChangeArrowheads="1" noTextEdit="1"/>
          </p:cNvSpPr>
          <p:nvPr>
            <p:ph type="sldImg"/>
          </p:nvPr>
        </p:nvSpPr>
        <p:spPr>
          <a:xfrm>
            <a:off x="1792288" y="690563"/>
            <a:ext cx="3705225" cy="2779712"/>
          </a:xfrm>
          <a:ln/>
        </p:spPr>
      </p:sp>
      <p:sp>
        <p:nvSpPr>
          <p:cNvPr id="27651" name="Rectangle 3"/>
          <p:cNvSpPr>
            <a:spLocks noGrp="1" noChangeArrowheads="1"/>
          </p:cNvSpPr>
          <p:nvPr>
            <p:ph type="body" idx="1"/>
          </p:nvPr>
        </p:nvSpPr>
        <p:spPr>
          <a:xfrm>
            <a:off x="918659" y="4360532"/>
            <a:ext cx="5019047" cy="4070222"/>
          </a:xfrm>
          <a:noFill/>
        </p:spPr>
        <p:txBody>
          <a:bodyPr/>
          <a:lstStyle/>
          <a:p>
            <a:pPr marL="171450" indent="-171450" eaLnBrk="1" hangingPunct="1">
              <a:buFontTx/>
              <a:buChar char="-"/>
            </a:pPr>
            <a:r>
              <a:rPr lang="en-US" dirty="0"/>
              <a:t>Cu </a:t>
            </a:r>
            <a:r>
              <a:rPr lang="en-US" dirty="0" err="1"/>
              <a:t>kabel</a:t>
            </a:r>
            <a:r>
              <a:rPr lang="en-US" dirty="0"/>
              <a:t> : max</a:t>
            </a:r>
            <a:r>
              <a:rPr lang="en-US" baseline="0" dirty="0"/>
              <a:t> 100m – PL 90m Channel 100m FO : 100den meters tot </a:t>
            </a:r>
            <a:r>
              <a:rPr lang="en-US" baseline="0" dirty="0" err="1"/>
              <a:t>meerdere</a:t>
            </a:r>
            <a:r>
              <a:rPr lang="en-US" baseline="0" dirty="0"/>
              <a:t> kilometers, </a:t>
            </a:r>
            <a:r>
              <a:rPr lang="en-US" baseline="0" dirty="0" err="1"/>
              <a:t>zie</a:t>
            </a:r>
            <a:r>
              <a:rPr lang="en-US" baseline="0" dirty="0"/>
              <a:t> later</a:t>
            </a:r>
          </a:p>
          <a:p>
            <a:pPr marL="171450" indent="-171450" eaLnBrk="1" hangingPunct="1">
              <a:buFontTx/>
              <a:buChar char="-"/>
            </a:pPr>
            <a:r>
              <a:rPr lang="en-US" baseline="0" dirty="0"/>
              <a:t>Cu </a:t>
            </a:r>
            <a:r>
              <a:rPr lang="en-US" baseline="0" dirty="0" err="1"/>
              <a:t>snelheden</a:t>
            </a:r>
            <a:r>
              <a:rPr lang="en-US" baseline="0" dirty="0"/>
              <a:t> Cat6 1Gb/s – Cat6a 10 GB/s FO </a:t>
            </a:r>
            <a:r>
              <a:rPr lang="en-US" baseline="0" dirty="0" err="1"/>
              <a:t>sneller</a:t>
            </a:r>
            <a:r>
              <a:rPr lang="en-US" baseline="0" dirty="0"/>
              <a:t> </a:t>
            </a:r>
            <a:r>
              <a:rPr lang="en-US" baseline="0" dirty="0" err="1"/>
              <a:t>zie</a:t>
            </a:r>
            <a:r>
              <a:rPr lang="en-US" baseline="0" dirty="0"/>
              <a:t> later</a:t>
            </a:r>
          </a:p>
          <a:p>
            <a:pPr marL="171450" indent="-171450" eaLnBrk="1" hangingPunct="1">
              <a:buFontTx/>
              <a:buChar char="-"/>
            </a:pPr>
            <a:r>
              <a:rPr lang="en-US" baseline="0" dirty="0" err="1"/>
              <a:t>Scheiding</a:t>
            </a:r>
            <a:r>
              <a:rPr lang="en-US" baseline="0" dirty="0"/>
              <a:t> </a:t>
            </a:r>
            <a:r>
              <a:rPr lang="en-US" baseline="0" dirty="0" err="1"/>
              <a:t>geleiders</a:t>
            </a:r>
            <a:r>
              <a:rPr lang="en-US" baseline="0" dirty="0"/>
              <a:t>/cu – </a:t>
            </a:r>
            <a:r>
              <a:rPr lang="en-US" baseline="0" dirty="0" err="1"/>
              <a:t>geen</a:t>
            </a:r>
            <a:r>
              <a:rPr lang="en-US" baseline="0" dirty="0"/>
              <a:t> </a:t>
            </a:r>
            <a:r>
              <a:rPr lang="en-US" baseline="0" dirty="0" err="1"/>
              <a:t>inductie</a:t>
            </a:r>
            <a:endParaRPr lang="en-US" baseline="0" dirty="0"/>
          </a:p>
          <a:p>
            <a:pPr marL="171450" indent="-171450" eaLnBrk="1" hangingPunct="1">
              <a:buFontTx/>
              <a:buChar char="-"/>
            </a:pPr>
            <a:r>
              <a:rPr lang="en-US" baseline="0" dirty="0" err="1"/>
              <a:t>Zender</a:t>
            </a:r>
            <a:r>
              <a:rPr lang="en-US" baseline="0" dirty="0"/>
              <a:t> </a:t>
            </a:r>
            <a:r>
              <a:rPr lang="en-US" baseline="0" dirty="0" err="1"/>
              <a:t>en</a:t>
            </a:r>
            <a:r>
              <a:rPr lang="en-US" baseline="0" dirty="0"/>
              <a:t> </a:t>
            </a:r>
            <a:r>
              <a:rPr lang="en-US" baseline="0" dirty="0" err="1"/>
              <a:t>ontvanger</a:t>
            </a:r>
            <a:r>
              <a:rPr lang="en-US" baseline="0" dirty="0"/>
              <a:t> </a:t>
            </a:r>
            <a:r>
              <a:rPr lang="en-US" baseline="0" dirty="0" err="1"/>
              <a:t>zijn</a:t>
            </a:r>
            <a:r>
              <a:rPr lang="en-US" baseline="0" dirty="0"/>
              <a:t> </a:t>
            </a:r>
            <a:r>
              <a:rPr lang="en-US" baseline="0" dirty="0" err="1"/>
              <a:t>galvanisch</a:t>
            </a:r>
            <a:r>
              <a:rPr lang="en-US" baseline="0" dirty="0"/>
              <a:t> </a:t>
            </a:r>
            <a:r>
              <a:rPr lang="en-US" baseline="0" dirty="0" err="1"/>
              <a:t>gescheiden</a:t>
            </a:r>
            <a:endParaRPr lang="en-US" baseline="0" dirty="0"/>
          </a:p>
          <a:p>
            <a:pPr marL="171450" indent="-171450" eaLnBrk="1" hangingPunct="1">
              <a:buFontTx/>
              <a:buChar char="-"/>
            </a:pPr>
            <a:r>
              <a:rPr lang="en-US" baseline="0" dirty="0" err="1"/>
              <a:t>Geen</a:t>
            </a:r>
            <a:r>
              <a:rPr lang="en-US" baseline="0" dirty="0"/>
              <a:t> Cu </a:t>
            </a:r>
            <a:r>
              <a:rPr lang="en-US" baseline="0" dirty="0" err="1"/>
              <a:t>dus</a:t>
            </a:r>
            <a:r>
              <a:rPr lang="en-US" baseline="0" dirty="0"/>
              <a:t> </a:t>
            </a:r>
            <a:r>
              <a:rPr lang="en-US" baseline="0" dirty="0" err="1"/>
              <a:t>geen</a:t>
            </a:r>
            <a:r>
              <a:rPr lang="en-US" baseline="0" dirty="0"/>
              <a:t> </a:t>
            </a:r>
            <a:r>
              <a:rPr lang="en-US" baseline="0" dirty="0" err="1"/>
              <a:t>inductie</a:t>
            </a:r>
            <a:endParaRPr lang="en-US" baseline="0" dirty="0"/>
          </a:p>
          <a:p>
            <a:pPr marL="171450" indent="-171450" eaLnBrk="1" hangingPunct="1">
              <a:buFontTx/>
              <a:buChar char="-"/>
            </a:pPr>
            <a:r>
              <a:rPr lang="en-US" baseline="0" dirty="0" err="1"/>
              <a:t>Nadeel</a:t>
            </a:r>
            <a:r>
              <a:rPr lang="en-US" baseline="0" dirty="0"/>
              <a:t> : </a:t>
            </a:r>
            <a:r>
              <a:rPr lang="en-US" baseline="0" dirty="0" err="1"/>
              <a:t>geen</a:t>
            </a:r>
            <a:r>
              <a:rPr lang="en-US" baseline="0" dirty="0"/>
              <a:t> PoE </a:t>
            </a:r>
            <a:r>
              <a:rPr lang="en-US" baseline="0" dirty="0" err="1"/>
              <a:t>en</a:t>
            </a:r>
            <a:r>
              <a:rPr lang="en-US" baseline="0" dirty="0"/>
              <a:t> (</a:t>
            </a:r>
            <a:r>
              <a:rPr lang="en-US" baseline="0" dirty="0" err="1"/>
              <a:t>misschien</a:t>
            </a:r>
            <a:r>
              <a:rPr lang="en-US" baseline="0" dirty="0"/>
              <a:t>) </a:t>
            </a:r>
            <a:r>
              <a:rPr lang="en-US" baseline="0" dirty="0" err="1"/>
              <a:t>moeilijker</a:t>
            </a:r>
            <a:r>
              <a:rPr lang="en-US" baseline="0" dirty="0"/>
              <a:t> </a:t>
            </a:r>
            <a:r>
              <a:rPr lang="en-US" baseline="0" dirty="0" err="1"/>
              <a:t>te</a:t>
            </a:r>
            <a:r>
              <a:rPr lang="en-US" baseline="0" dirty="0"/>
              <a:t> </a:t>
            </a:r>
            <a:r>
              <a:rPr lang="en-US" baseline="0"/>
              <a:t>installeren</a:t>
            </a:r>
            <a:endParaRPr lang="en-US" dirty="0"/>
          </a:p>
        </p:txBody>
      </p:sp>
    </p:spTree>
    <p:extLst>
      <p:ext uri="{BB962C8B-B14F-4D97-AF65-F5344CB8AC3E}">
        <p14:creationId xmlns:p14="http://schemas.microsoft.com/office/powerpoint/2010/main" val="3767727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miter lim="800000"/>
            <a:headEnd/>
            <a:tailEnd/>
          </a:ln>
        </p:spPr>
        <p:txBody>
          <a:bodyPr/>
          <a:lstStyle/>
          <a:p>
            <a:pPr defTabSz="908050"/>
            <a:fld id="{C6F6342C-052F-49F0-8374-3EAF50FA3FEE}" type="slidenum">
              <a:rPr lang="de-DE" sz="1000" smtClean="0"/>
              <a:pPr defTabSz="908050"/>
              <a:t>5</a:t>
            </a:fld>
            <a:endParaRPr lang="de-DE" sz="1000"/>
          </a:p>
        </p:txBody>
      </p:sp>
      <p:sp>
        <p:nvSpPr>
          <p:cNvPr id="38914" name="Rectangle 2"/>
          <p:cNvSpPr>
            <a:spLocks noGrp="1" noRot="1" noChangeAspect="1" noChangeArrowheads="1" noTextEdit="1"/>
          </p:cNvSpPr>
          <p:nvPr>
            <p:ph type="sldImg"/>
          </p:nvPr>
        </p:nvSpPr>
        <p:spPr>
          <a:xfrm>
            <a:off x="863600" y="739775"/>
            <a:ext cx="4922838" cy="3692525"/>
          </a:xfrm>
          <a:ln/>
        </p:spPr>
      </p:sp>
      <p:sp>
        <p:nvSpPr>
          <p:cNvPr id="38915" name="Rectangle 3"/>
          <p:cNvSpPr>
            <a:spLocks noGrp="1" noChangeArrowheads="1"/>
          </p:cNvSpPr>
          <p:nvPr>
            <p:ph type="body" idx="1"/>
          </p:nvPr>
        </p:nvSpPr>
        <p:spPr>
          <a:xfrm>
            <a:off x="885825" y="4678363"/>
            <a:ext cx="4876800" cy="4432300"/>
          </a:xfrm>
          <a:noFill/>
        </p:spPr>
        <p:txBody>
          <a:bodyPr/>
          <a:lstStyle/>
          <a:p>
            <a:pPr eaLnBrk="1" hangingPunct="1"/>
            <a:r>
              <a:rPr lang="de-DE" dirty="0" err="1">
                <a:latin typeface="Arial" charset="0"/>
              </a:rPr>
              <a:t>Cu</a:t>
            </a:r>
            <a:r>
              <a:rPr lang="de-DE" dirty="0">
                <a:latin typeface="Arial" charset="0"/>
              </a:rPr>
              <a:t> </a:t>
            </a:r>
            <a:r>
              <a:rPr lang="de-DE" dirty="0" err="1">
                <a:latin typeface="Arial" charset="0"/>
              </a:rPr>
              <a:t>bekabeling</a:t>
            </a:r>
            <a:r>
              <a:rPr lang="de-DE" dirty="0">
                <a:latin typeface="Arial" charset="0"/>
              </a:rPr>
              <a:t> </a:t>
            </a:r>
            <a:r>
              <a:rPr lang="de-DE" dirty="0" err="1">
                <a:latin typeface="Arial" charset="0"/>
              </a:rPr>
              <a:t>gaan</a:t>
            </a:r>
            <a:r>
              <a:rPr lang="de-DE" dirty="0">
                <a:latin typeface="Arial" charset="0"/>
              </a:rPr>
              <a:t> </a:t>
            </a:r>
            <a:r>
              <a:rPr lang="de-DE" dirty="0" err="1">
                <a:latin typeface="Arial" charset="0"/>
              </a:rPr>
              <a:t>we</a:t>
            </a:r>
            <a:r>
              <a:rPr lang="de-DE" dirty="0">
                <a:latin typeface="Arial" charset="0"/>
              </a:rPr>
              <a:t> elektrische </a:t>
            </a:r>
            <a:r>
              <a:rPr lang="de-DE" dirty="0" err="1">
                <a:latin typeface="Arial" charset="0"/>
              </a:rPr>
              <a:t>spanning</a:t>
            </a:r>
            <a:r>
              <a:rPr lang="de-DE" dirty="0">
                <a:latin typeface="Arial" charset="0"/>
              </a:rPr>
              <a:t> </a:t>
            </a:r>
            <a:r>
              <a:rPr lang="de-DE" dirty="0" err="1">
                <a:latin typeface="Arial" charset="0"/>
              </a:rPr>
              <a:t>versturen</a:t>
            </a:r>
            <a:r>
              <a:rPr lang="de-DE" dirty="0">
                <a:latin typeface="Arial" charset="0"/>
              </a:rPr>
              <a:t> – hier </a:t>
            </a:r>
            <a:r>
              <a:rPr lang="de-DE" dirty="0" err="1">
                <a:latin typeface="Arial" charset="0"/>
              </a:rPr>
              <a:t>gebruiken</a:t>
            </a:r>
            <a:r>
              <a:rPr lang="de-DE" dirty="0">
                <a:latin typeface="Arial" charset="0"/>
              </a:rPr>
              <a:t> </a:t>
            </a:r>
            <a:r>
              <a:rPr lang="de-DE" dirty="0" err="1">
                <a:latin typeface="Arial" charset="0"/>
              </a:rPr>
              <a:t>we</a:t>
            </a:r>
            <a:r>
              <a:rPr lang="de-DE" dirty="0">
                <a:latin typeface="Arial" charset="0"/>
              </a:rPr>
              <a:t> </a:t>
            </a:r>
            <a:r>
              <a:rPr lang="de-DE" dirty="0" err="1">
                <a:latin typeface="Arial" charset="0"/>
              </a:rPr>
              <a:t>lichtsignalen</a:t>
            </a:r>
            <a:r>
              <a:rPr lang="de-DE" dirty="0">
                <a:latin typeface="Arial" charset="0"/>
              </a:rPr>
              <a:t> – </a:t>
            </a:r>
            <a:r>
              <a:rPr lang="de-DE" dirty="0" err="1">
                <a:latin typeface="Arial" charset="0"/>
              </a:rPr>
              <a:t>buiten</a:t>
            </a:r>
            <a:r>
              <a:rPr lang="de-DE" dirty="0">
                <a:latin typeface="Arial" charset="0"/>
              </a:rPr>
              <a:t> </a:t>
            </a:r>
            <a:r>
              <a:rPr lang="de-DE" dirty="0" err="1">
                <a:latin typeface="Arial" charset="0"/>
              </a:rPr>
              <a:t>het</a:t>
            </a:r>
            <a:r>
              <a:rPr lang="de-DE" dirty="0">
                <a:latin typeface="Arial" charset="0"/>
              </a:rPr>
              <a:t> </a:t>
            </a:r>
            <a:r>
              <a:rPr lang="de-DE" dirty="0" err="1">
                <a:latin typeface="Arial" charset="0"/>
              </a:rPr>
              <a:t>zichtbare</a:t>
            </a:r>
            <a:r>
              <a:rPr lang="de-DE" dirty="0">
                <a:latin typeface="Arial" charset="0"/>
              </a:rPr>
              <a:t> </a:t>
            </a:r>
            <a:r>
              <a:rPr lang="de-DE" dirty="0" err="1">
                <a:latin typeface="Arial" charset="0"/>
              </a:rPr>
              <a:t>spectrum</a:t>
            </a:r>
            <a:r>
              <a:rPr lang="de-DE" dirty="0">
                <a:latin typeface="Arial" charset="0"/>
              </a:rPr>
              <a:t> </a:t>
            </a:r>
            <a:r>
              <a:rPr lang="de-DE" dirty="0" err="1">
                <a:latin typeface="Arial" charset="0"/>
              </a:rPr>
              <a:t>dus</a:t>
            </a:r>
            <a:r>
              <a:rPr lang="de-DE" dirty="0">
                <a:latin typeface="Arial" charset="0"/>
              </a:rPr>
              <a:t> </a:t>
            </a:r>
            <a:r>
              <a:rPr lang="de-DE" dirty="0" err="1">
                <a:latin typeface="Arial" charset="0"/>
              </a:rPr>
              <a:t>boven</a:t>
            </a:r>
            <a:r>
              <a:rPr lang="de-DE" dirty="0">
                <a:latin typeface="Arial" charset="0"/>
              </a:rPr>
              <a:t> 750nm </a:t>
            </a:r>
            <a:r>
              <a:rPr lang="de-DE" dirty="0" err="1">
                <a:latin typeface="Arial" charset="0"/>
              </a:rPr>
              <a:t>gebruikte</a:t>
            </a:r>
            <a:r>
              <a:rPr lang="de-DE" dirty="0">
                <a:latin typeface="Arial" charset="0"/>
              </a:rPr>
              <a:t> </a:t>
            </a:r>
            <a:r>
              <a:rPr lang="de-DE" dirty="0" err="1">
                <a:latin typeface="Arial" charset="0"/>
              </a:rPr>
              <a:t>lasers</a:t>
            </a:r>
            <a:r>
              <a:rPr lang="de-DE" dirty="0">
                <a:latin typeface="Arial" charset="0"/>
              </a:rPr>
              <a:t> : MM 850-1300nm SM 1310-1550 </a:t>
            </a:r>
            <a:r>
              <a:rPr lang="de-DE" dirty="0" err="1">
                <a:latin typeface="Arial" charset="0"/>
              </a:rPr>
              <a:t>nm</a:t>
            </a:r>
            <a:endParaRPr lang="de-DE" dirty="0">
              <a:latin typeface="Arial" charset="0"/>
            </a:endParaRPr>
          </a:p>
          <a:p>
            <a:pPr eaLnBrk="1" hangingPunct="1"/>
            <a:endParaRPr lang="de-DE" dirty="0">
              <a:latin typeface="Arial" charset="0"/>
            </a:endParaRPr>
          </a:p>
          <a:p>
            <a:pPr eaLnBrk="1" hangingPunct="1"/>
            <a:r>
              <a:rPr lang="de-DE" dirty="0">
                <a:latin typeface="Arial" charset="0"/>
              </a:rPr>
              <a:t>Wat </a:t>
            </a:r>
            <a:r>
              <a:rPr lang="de-DE" dirty="0" err="1">
                <a:latin typeface="Arial" charset="0"/>
              </a:rPr>
              <a:t>is</a:t>
            </a:r>
            <a:r>
              <a:rPr lang="de-DE" dirty="0">
                <a:latin typeface="Arial" charset="0"/>
              </a:rPr>
              <a:t> MM en SM -&gt; </a:t>
            </a:r>
            <a:r>
              <a:rPr lang="de-DE" dirty="0" err="1">
                <a:latin typeface="Arial" charset="0"/>
              </a:rPr>
              <a:t>volgende</a:t>
            </a:r>
            <a:r>
              <a:rPr lang="de-DE" dirty="0">
                <a:latin typeface="Arial" charset="0"/>
              </a:rPr>
              <a:t> </a:t>
            </a:r>
            <a:r>
              <a:rPr lang="de-DE" dirty="0" err="1">
                <a:latin typeface="Arial" charset="0"/>
              </a:rPr>
              <a:t>slide</a:t>
            </a:r>
            <a:r>
              <a:rPr lang="de-DE" dirty="0">
                <a:latin typeface="Arial" charset="0"/>
              </a:rPr>
              <a:t> </a:t>
            </a:r>
            <a:r>
              <a:rPr lang="de-DE" dirty="0" err="1">
                <a:latin typeface="Arial" charset="0"/>
              </a:rPr>
              <a:t>maar</a:t>
            </a:r>
            <a:r>
              <a:rPr lang="de-DE" dirty="0">
                <a:latin typeface="Arial" charset="0"/>
              </a:rPr>
              <a:t> </a:t>
            </a:r>
            <a:r>
              <a:rPr lang="de-DE" dirty="0" err="1">
                <a:latin typeface="Arial" charset="0"/>
              </a:rPr>
              <a:t>eerst</a:t>
            </a:r>
            <a:r>
              <a:rPr lang="de-DE" dirty="0">
                <a:latin typeface="Arial" charset="0"/>
              </a:rPr>
              <a:t> </a:t>
            </a:r>
            <a:r>
              <a:rPr lang="de-DE" dirty="0" err="1">
                <a:latin typeface="Arial" charset="0"/>
              </a:rPr>
              <a:t>opbouw</a:t>
            </a:r>
            <a:r>
              <a:rPr lang="de-DE" dirty="0">
                <a:latin typeface="Arial" charset="0"/>
              </a:rPr>
              <a:t> </a:t>
            </a:r>
            <a:r>
              <a:rPr lang="de-DE" dirty="0" err="1">
                <a:latin typeface="Arial" charset="0"/>
              </a:rPr>
              <a:t>vezel</a:t>
            </a:r>
            <a:endParaRPr lang="de-DE" dirty="0">
              <a:latin typeface="Arial" charset="0"/>
            </a:endParaRPr>
          </a:p>
          <a:p>
            <a:pPr eaLnBrk="1" hangingPunct="1"/>
            <a:endParaRPr lang="de-DE" dirty="0">
              <a:latin typeface="Arial" charset="0"/>
            </a:endParaRPr>
          </a:p>
        </p:txBody>
      </p:sp>
    </p:spTree>
    <p:extLst>
      <p:ext uri="{BB962C8B-B14F-4D97-AF65-F5344CB8AC3E}">
        <p14:creationId xmlns:p14="http://schemas.microsoft.com/office/powerpoint/2010/main" val="1407516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miter lim="800000"/>
            <a:headEnd/>
            <a:tailEnd/>
          </a:ln>
        </p:spPr>
        <p:txBody>
          <a:bodyPr/>
          <a:lstStyle/>
          <a:p>
            <a:pPr defTabSz="908050"/>
            <a:fld id="{DEA94034-C9B7-4AE0-83A4-692338109CE1}" type="slidenum">
              <a:rPr lang="de-DE" sz="1000" smtClean="0"/>
              <a:pPr defTabSz="908050"/>
              <a:t>6</a:t>
            </a:fld>
            <a:endParaRPr lang="de-DE" sz="1000"/>
          </a:p>
        </p:txBody>
      </p:sp>
      <p:sp>
        <p:nvSpPr>
          <p:cNvPr id="27650" name="Rectangle 2"/>
          <p:cNvSpPr>
            <a:spLocks noGrp="1" noRot="1" noChangeAspect="1" noChangeArrowheads="1" noTextEdit="1"/>
          </p:cNvSpPr>
          <p:nvPr>
            <p:ph type="sldImg"/>
          </p:nvPr>
        </p:nvSpPr>
        <p:spPr>
          <a:xfrm>
            <a:off x="1792288" y="690563"/>
            <a:ext cx="3705225" cy="2779712"/>
          </a:xfrm>
          <a:ln/>
        </p:spPr>
      </p:sp>
      <p:sp>
        <p:nvSpPr>
          <p:cNvPr id="27651" name="Rectangle 3"/>
          <p:cNvSpPr>
            <a:spLocks noGrp="1" noChangeArrowheads="1"/>
          </p:cNvSpPr>
          <p:nvPr>
            <p:ph type="body" idx="1"/>
          </p:nvPr>
        </p:nvSpPr>
        <p:spPr>
          <a:xfrm>
            <a:off x="918659" y="4360532"/>
            <a:ext cx="5019047" cy="4070222"/>
          </a:xfrm>
          <a:noFill/>
        </p:spPr>
        <p:txBody>
          <a:bodyPr/>
          <a:lstStyle/>
          <a:p>
            <a:pPr marL="171450" indent="-171450" eaLnBrk="1" hangingPunct="1">
              <a:buFontTx/>
              <a:buChar char="-"/>
            </a:pPr>
            <a:r>
              <a:rPr lang="en-US" dirty="0" err="1"/>
              <a:t>Glasvezelkabel</a:t>
            </a:r>
            <a:r>
              <a:rPr lang="en-US" dirty="0"/>
              <a:t> is </a:t>
            </a:r>
            <a:r>
              <a:rPr lang="en-US" dirty="0" err="1"/>
              <a:t>een</a:t>
            </a:r>
            <a:r>
              <a:rPr lang="en-US" dirty="0"/>
              <a:t> </a:t>
            </a:r>
            <a:r>
              <a:rPr lang="en-US" dirty="0" err="1"/>
              <a:t>kabel</a:t>
            </a:r>
            <a:r>
              <a:rPr lang="en-US" dirty="0"/>
              <a:t> met </a:t>
            </a:r>
            <a:r>
              <a:rPr lang="en-US" dirty="0" err="1"/>
              <a:t>daarin</a:t>
            </a:r>
            <a:r>
              <a:rPr lang="en-US" dirty="0"/>
              <a:t> </a:t>
            </a:r>
            <a:r>
              <a:rPr lang="en-US" dirty="0" err="1"/>
              <a:t>meerdere</a:t>
            </a:r>
            <a:r>
              <a:rPr lang="en-US" dirty="0"/>
              <a:t> </a:t>
            </a:r>
            <a:r>
              <a:rPr lang="en-US" dirty="0" err="1"/>
              <a:t>vezels</a:t>
            </a:r>
            <a:r>
              <a:rPr lang="en-US" dirty="0"/>
              <a:t> </a:t>
            </a:r>
          </a:p>
          <a:p>
            <a:pPr marL="171450" indent="-171450" eaLnBrk="1" hangingPunct="1">
              <a:buFontTx/>
              <a:buChar char="-"/>
            </a:pPr>
            <a:r>
              <a:rPr lang="en-US" dirty="0" err="1"/>
              <a:t>Typisch</a:t>
            </a:r>
            <a:r>
              <a:rPr lang="en-US" dirty="0"/>
              <a:t> in </a:t>
            </a:r>
            <a:r>
              <a:rPr lang="en-US" dirty="0" err="1"/>
              <a:t>gelgevulde</a:t>
            </a:r>
            <a:r>
              <a:rPr lang="en-US" dirty="0"/>
              <a:t> </a:t>
            </a:r>
            <a:r>
              <a:rPr lang="en-US" dirty="0" err="1"/>
              <a:t>kabel</a:t>
            </a:r>
            <a:r>
              <a:rPr lang="en-US" dirty="0"/>
              <a:t> 250µ - breakout 900µ</a:t>
            </a:r>
          </a:p>
          <a:p>
            <a:pPr marL="171450" indent="-171450" eaLnBrk="1" hangingPunct="1">
              <a:buFontTx/>
              <a:buChar char="-"/>
            </a:pPr>
            <a:r>
              <a:rPr lang="en-US" dirty="0"/>
              <a:t>Kern 50/65 MM </a:t>
            </a:r>
            <a:r>
              <a:rPr lang="en-US" dirty="0" err="1"/>
              <a:t>en</a:t>
            </a:r>
            <a:r>
              <a:rPr lang="en-US" dirty="0"/>
              <a:t> 9 SM</a:t>
            </a:r>
          </a:p>
        </p:txBody>
      </p:sp>
    </p:spTree>
    <p:extLst>
      <p:ext uri="{BB962C8B-B14F-4D97-AF65-F5344CB8AC3E}">
        <p14:creationId xmlns:p14="http://schemas.microsoft.com/office/powerpoint/2010/main" val="3570300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Folienbildplatzhalter 1"/>
          <p:cNvSpPr>
            <a:spLocks noGrp="1" noRot="1" noChangeAspect="1"/>
          </p:cNvSpPr>
          <p:nvPr>
            <p:ph type="sldImg"/>
          </p:nvPr>
        </p:nvSpPr>
        <p:spPr>
          <a:ln/>
        </p:spPr>
      </p:sp>
      <p:sp>
        <p:nvSpPr>
          <p:cNvPr id="40962" name="Notizenplatzhalter 2"/>
          <p:cNvSpPr>
            <a:spLocks noGrp="1"/>
          </p:cNvSpPr>
          <p:nvPr>
            <p:ph type="body" idx="1"/>
          </p:nvPr>
        </p:nvSpPr>
        <p:spPr>
          <a:noFill/>
        </p:spPr>
        <p:txBody>
          <a:bodyPr/>
          <a:lstStyle/>
          <a:p>
            <a:r>
              <a:rPr lang="de-AT" dirty="0"/>
              <a:t>Page 12- OM3 en 4 courant </a:t>
            </a:r>
            <a:r>
              <a:rPr lang="de-AT" dirty="0" err="1"/>
              <a:t>max</a:t>
            </a:r>
            <a:r>
              <a:rPr lang="de-AT" dirty="0"/>
              <a:t> 100Gbit/s </a:t>
            </a:r>
            <a:r>
              <a:rPr lang="de-AT" dirty="0" err="1"/>
              <a:t>afstand</a:t>
            </a:r>
            <a:r>
              <a:rPr lang="de-AT" dirty="0"/>
              <a:t> </a:t>
            </a:r>
            <a:r>
              <a:rPr lang="de-AT" dirty="0" err="1"/>
              <a:t>is</a:t>
            </a:r>
            <a:r>
              <a:rPr lang="de-AT" dirty="0"/>
              <a:t> </a:t>
            </a:r>
            <a:r>
              <a:rPr lang="de-AT" dirty="0" err="1"/>
              <a:t>dan</a:t>
            </a:r>
            <a:r>
              <a:rPr lang="de-AT" dirty="0"/>
              <a:t> 100 tot 150m, </a:t>
            </a:r>
            <a:r>
              <a:rPr lang="de-AT" dirty="0" err="1"/>
              <a:t>gigabit</a:t>
            </a:r>
            <a:r>
              <a:rPr lang="de-AT" dirty="0"/>
              <a:t> en 10 </a:t>
            </a:r>
            <a:r>
              <a:rPr lang="de-AT" dirty="0" err="1"/>
              <a:t>gigabit</a:t>
            </a:r>
            <a:r>
              <a:rPr lang="de-AT" dirty="0"/>
              <a:t> typisch 300 a 550m</a:t>
            </a:r>
          </a:p>
        </p:txBody>
      </p:sp>
      <p:sp>
        <p:nvSpPr>
          <p:cNvPr id="40963" name="Foliennummernplatzhalter 3"/>
          <p:cNvSpPr>
            <a:spLocks noGrp="1"/>
          </p:cNvSpPr>
          <p:nvPr>
            <p:ph type="sldNum" sz="quarter" idx="5"/>
          </p:nvPr>
        </p:nvSpPr>
        <p:spPr>
          <a:noFill/>
          <a:ln>
            <a:miter lim="800000"/>
            <a:headEnd/>
            <a:tailEnd/>
          </a:ln>
        </p:spPr>
        <p:txBody>
          <a:bodyPr/>
          <a:lstStyle/>
          <a:p>
            <a:fld id="{F5B4DC02-AE0E-4903-AFEB-37701F924DDA}" type="slidenum">
              <a:rPr lang="de-DE" smtClean="0">
                <a:solidFill>
                  <a:prstClr val="black"/>
                </a:solidFill>
              </a:rPr>
              <a:pPr/>
              <a:t>7</a:t>
            </a:fld>
            <a:endParaRPr lang="de-DE">
              <a:solidFill>
                <a:prstClr val="black"/>
              </a:solidFill>
            </a:endParaRPr>
          </a:p>
        </p:txBody>
      </p:sp>
    </p:spTree>
    <p:extLst>
      <p:ext uri="{BB962C8B-B14F-4D97-AF65-F5344CB8AC3E}">
        <p14:creationId xmlns:p14="http://schemas.microsoft.com/office/powerpoint/2010/main" val="3386210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Page 12</a:t>
            </a:r>
          </a:p>
          <a:p>
            <a:endParaRPr lang="de-AT" dirty="0"/>
          </a:p>
        </p:txBody>
      </p:sp>
      <p:sp>
        <p:nvSpPr>
          <p:cNvPr id="4" name="Foliennummernplatzhalter 3"/>
          <p:cNvSpPr>
            <a:spLocks noGrp="1"/>
          </p:cNvSpPr>
          <p:nvPr>
            <p:ph type="sldNum" sz="quarter" idx="10"/>
          </p:nvPr>
        </p:nvSpPr>
        <p:spPr/>
        <p:txBody>
          <a:bodyPr/>
          <a:lstStyle/>
          <a:p>
            <a:pPr>
              <a:defRPr/>
            </a:pPr>
            <a:fld id="{BA82A11E-A5E9-48F8-9848-58EE6F0EE840}" type="slidenum">
              <a:rPr lang="de-DE" smtClean="0">
                <a:solidFill>
                  <a:prstClr val="black"/>
                </a:solidFill>
              </a:rPr>
              <a:pPr>
                <a:defRPr/>
              </a:pPr>
              <a:t>8</a:t>
            </a:fld>
            <a:endParaRPr lang="de-DE">
              <a:solidFill>
                <a:prstClr val="black"/>
              </a:solidFill>
            </a:endParaRPr>
          </a:p>
        </p:txBody>
      </p:sp>
    </p:spTree>
    <p:extLst>
      <p:ext uri="{BB962C8B-B14F-4D97-AF65-F5344CB8AC3E}">
        <p14:creationId xmlns:p14="http://schemas.microsoft.com/office/powerpoint/2010/main" val="3501328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lienbildplatzhalter 1"/>
          <p:cNvSpPr>
            <a:spLocks noGrp="1" noRot="1" noChangeAspect="1"/>
          </p:cNvSpPr>
          <p:nvPr>
            <p:ph type="sldImg"/>
          </p:nvPr>
        </p:nvSpPr>
        <p:spPr>
          <a:ln/>
        </p:spPr>
      </p:sp>
      <p:sp>
        <p:nvSpPr>
          <p:cNvPr id="29698" name="Notizenplatzhalter 2"/>
          <p:cNvSpPr>
            <a:spLocks noGrp="1"/>
          </p:cNvSpPr>
          <p:nvPr>
            <p:ph type="body" idx="1"/>
          </p:nvPr>
        </p:nvSpPr>
        <p:spPr>
          <a:noFill/>
        </p:spPr>
        <p:txBody>
          <a:bodyPr/>
          <a:lstStyle/>
          <a:p>
            <a:r>
              <a:rPr lang="de-AT" dirty="0"/>
              <a:t>Page 11</a:t>
            </a:r>
          </a:p>
          <a:p>
            <a:endParaRPr lang="de-AT" dirty="0"/>
          </a:p>
          <a:p>
            <a:endParaRPr lang="de-AT" dirty="0"/>
          </a:p>
        </p:txBody>
      </p:sp>
      <p:sp>
        <p:nvSpPr>
          <p:cNvPr id="29699" name="Foliennummernplatzhalter 3"/>
          <p:cNvSpPr>
            <a:spLocks noGrp="1"/>
          </p:cNvSpPr>
          <p:nvPr>
            <p:ph type="sldNum" sz="quarter" idx="5"/>
          </p:nvPr>
        </p:nvSpPr>
        <p:spPr>
          <a:noFill/>
          <a:ln>
            <a:miter lim="800000"/>
            <a:headEnd/>
            <a:tailEnd/>
          </a:ln>
        </p:spPr>
        <p:txBody>
          <a:bodyPr/>
          <a:lstStyle/>
          <a:p>
            <a:fld id="{16EF7827-7093-447D-9589-DB9D7DB75446}" type="slidenum">
              <a:rPr lang="de-DE" smtClean="0"/>
              <a:pPr/>
              <a:t>10</a:t>
            </a:fld>
            <a:endParaRPr lang="de-DE"/>
          </a:p>
        </p:txBody>
      </p:sp>
    </p:spTree>
    <p:extLst>
      <p:ext uri="{BB962C8B-B14F-4D97-AF65-F5344CB8AC3E}">
        <p14:creationId xmlns:p14="http://schemas.microsoft.com/office/powerpoint/2010/main" val="281259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olienbildplatzhalter 1"/>
          <p:cNvSpPr>
            <a:spLocks noGrp="1" noRot="1" noChangeAspect="1"/>
          </p:cNvSpPr>
          <p:nvPr>
            <p:ph type="sldImg"/>
          </p:nvPr>
        </p:nvSpPr>
        <p:spPr>
          <a:ln/>
        </p:spPr>
      </p:sp>
      <p:sp>
        <p:nvSpPr>
          <p:cNvPr id="29698" name="Notizenplatzhalter 2"/>
          <p:cNvSpPr>
            <a:spLocks noGrp="1"/>
          </p:cNvSpPr>
          <p:nvPr>
            <p:ph type="body" idx="1"/>
          </p:nvPr>
        </p:nvSpPr>
        <p:spPr>
          <a:noFill/>
        </p:spPr>
        <p:txBody>
          <a:bodyPr/>
          <a:lstStyle/>
          <a:p>
            <a:r>
              <a:rPr lang="de-AT" dirty="0"/>
              <a:t>Page 11</a:t>
            </a:r>
          </a:p>
          <a:p>
            <a:endParaRPr lang="de-AT" dirty="0"/>
          </a:p>
          <a:p>
            <a:endParaRPr lang="de-AT" dirty="0"/>
          </a:p>
        </p:txBody>
      </p:sp>
      <p:sp>
        <p:nvSpPr>
          <p:cNvPr id="29699" name="Foliennummernplatzhalter 3"/>
          <p:cNvSpPr>
            <a:spLocks noGrp="1"/>
          </p:cNvSpPr>
          <p:nvPr>
            <p:ph type="sldNum" sz="quarter" idx="5"/>
          </p:nvPr>
        </p:nvSpPr>
        <p:spPr>
          <a:noFill/>
          <a:ln>
            <a:miter lim="800000"/>
            <a:headEnd/>
            <a:tailEnd/>
          </a:ln>
        </p:spPr>
        <p:txBody>
          <a:bodyPr/>
          <a:lstStyle/>
          <a:p>
            <a:fld id="{16EF7827-7093-447D-9589-DB9D7DB75446}" type="slidenum">
              <a:rPr lang="de-DE" smtClean="0"/>
              <a:pPr/>
              <a:t>11</a:t>
            </a:fld>
            <a:endParaRPr lang="de-DE"/>
          </a:p>
        </p:txBody>
      </p:sp>
    </p:spTree>
    <p:extLst>
      <p:ext uri="{BB962C8B-B14F-4D97-AF65-F5344CB8AC3E}">
        <p14:creationId xmlns:p14="http://schemas.microsoft.com/office/powerpoint/2010/main" val="362198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lienbildplatzhalter 1"/>
          <p:cNvSpPr>
            <a:spLocks noGrp="1" noRot="1" noChangeAspect="1"/>
          </p:cNvSpPr>
          <p:nvPr>
            <p:ph type="sldImg"/>
          </p:nvPr>
        </p:nvSpPr>
        <p:spPr>
          <a:ln/>
        </p:spPr>
      </p:sp>
      <p:sp>
        <p:nvSpPr>
          <p:cNvPr id="31746" name="Notizenplatzhalter 2"/>
          <p:cNvSpPr>
            <a:spLocks noGrp="1"/>
          </p:cNvSpPr>
          <p:nvPr>
            <p:ph type="body" idx="1"/>
          </p:nvPr>
        </p:nvSpPr>
        <p:spPr>
          <a:noFill/>
        </p:spPr>
        <p:txBody>
          <a:bodyPr/>
          <a:lstStyle/>
          <a:p>
            <a:r>
              <a:rPr lang="de-AT" dirty="0"/>
              <a:t>Page 10</a:t>
            </a:r>
          </a:p>
          <a:p>
            <a:r>
              <a:rPr lang="de-AT" dirty="0"/>
              <a:t>Bei Low-</a:t>
            </a:r>
            <a:r>
              <a:rPr lang="de-AT" dirty="0" err="1"/>
              <a:t>Water</a:t>
            </a:r>
            <a:r>
              <a:rPr lang="de-AT" dirty="0"/>
              <a:t>-Peak-</a:t>
            </a:r>
            <a:r>
              <a:rPr lang="de-AT" dirty="0" err="1"/>
              <a:t>Fibers</a:t>
            </a:r>
            <a:r>
              <a:rPr lang="de-AT" dirty="0"/>
              <a:t> wird der sogenannte „</a:t>
            </a:r>
            <a:r>
              <a:rPr lang="de-AT" dirty="0" err="1"/>
              <a:t>Waterpeak</a:t>
            </a:r>
            <a:r>
              <a:rPr lang="de-AT" dirty="0"/>
              <a:t>” unterdrückt. Dieser bewirkte eine Dämpfungserhöhung im Wellenlängenbereich zwischen dem 2. und 3. optischen Fenster. Die maximale Dämpfung liegt bei 1383nm. Mit der Low-</a:t>
            </a:r>
            <a:r>
              <a:rPr lang="de-AT" dirty="0" err="1"/>
              <a:t>Water</a:t>
            </a:r>
            <a:r>
              <a:rPr lang="de-AT" dirty="0"/>
              <a:t>-Peak-Faser kann der gesamte Wellenlängenbereich zwischen dem 2. und dem 3. optischen Fenster genutzt werden. Die Dämpfung ist bei keiner Wellenlänge höher als bei 1310nm. Dieser Lichtwellenleiter ist besonders geeignet für das Grobe Wellenlängenmultiplex (CWDM), z.B. in Metronetzen. </a:t>
            </a:r>
          </a:p>
          <a:p>
            <a:endParaRPr lang="de-AT" dirty="0"/>
          </a:p>
        </p:txBody>
      </p:sp>
      <p:sp>
        <p:nvSpPr>
          <p:cNvPr id="31747" name="Foliennummernplatzhalter 3"/>
          <p:cNvSpPr>
            <a:spLocks noGrp="1"/>
          </p:cNvSpPr>
          <p:nvPr>
            <p:ph type="sldNum" sz="quarter" idx="5"/>
          </p:nvPr>
        </p:nvSpPr>
        <p:spPr>
          <a:noFill/>
          <a:ln>
            <a:miter lim="800000"/>
            <a:headEnd/>
            <a:tailEnd/>
          </a:ln>
        </p:spPr>
        <p:txBody>
          <a:bodyPr/>
          <a:lstStyle/>
          <a:p>
            <a:fld id="{F8194543-AF25-46E4-A017-95A0A162D1FB}" type="slidenum">
              <a:rPr lang="de-DE" smtClean="0"/>
              <a:pPr/>
              <a:t>12</a:t>
            </a:fld>
            <a:endParaRPr lang="de-DE"/>
          </a:p>
        </p:txBody>
      </p:sp>
    </p:spTree>
    <p:extLst>
      <p:ext uri="{BB962C8B-B14F-4D97-AF65-F5344CB8AC3E}">
        <p14:creationId xmlns:p14="http://schemas.microsoft.com/office/powerpoint/2010/main" val="1638429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lienbildplatzhalter 1"/>
          <p:cNvSpPr>
            <a:spLocks noGrp="1" noRot="1" noChangeAspect="1"/>
          </p:cNvSpPr>
          <p:nvPr>
            <p:ph type="sldImg"/>
          </p:nvPr>
        </p:nvSpPr>
        <p:spPr>
          <a:ln/>
        </p:spPr>
      </p:sp>
      <p:sp>
        <p:nvSpPr>
          <p:cNvPr id="49154" name="Notizenplatzhalter 2"/>
          <p:cNvSpPr>
            <a:spLocks noGrp="1"/>
          </p:cNvSpPr>
          <p:nvPr>
            <p:ph type="body" idx="1"/>
          </p:nvPr>
        </p:nvSpPr>
        <p:spPr>
          <a:noFill/>
        </p:spPr>
        <p:txBody>
          <a:bodyPr/>
          <a:lstStyle/>
          <a:p>
            <a:r>
              <a:rPr lang="de-AT" dirty="0"/>
              <a:t>Page 15</a:t>
            </a:r>
          </a:p>
        </p:txBody>
      </p:sp>
      <p:sp>
        <p:nvSpPr>
          <p:cNvPr id="49155" name="Foliennummernplatzhalter 3"/>
          <p:cNvSpPr>
            <a:spLocks noGrp="1"/>
          </p:cNvSpPr>
          <p:nvPr>
            <p:ph type="sldNum" sz="quarter" idx="5"/>
          </p:nvPr>
        </p:nvSpPr>
        <p:spPr>
          <a:noFill/>
          <a:ln>
            <a:miter lim="800000"/>
            <a:headEnd/>
            <a:tailEnd/>
          </a:ln>
        </p:spPr>
        <p:txBody>
          <a:bodyPr/>
          <a:lstStyle/>
          <a:p>
            <a:fld id="{225E1690-884D-433E-93FF-90ABC8831A61}" type="slidenum">
              <a:rPr lang="de-DE" smtClean="0"/>
              <a:pPr/>
              <a:t>18</a:t>
            </a:fld>
            <a:endParaRPr lang="de-DE"/>
          </a:p>
        </p:txBody>
      </p:sp>
    </p:spTree>
    <p:extLst>
      <p:ext uri="{BB962C8B-B14F-4D97-AF65-F5344CB8AC3E}">
        <p14:creationId xmlns:p14="http://schemas.microsoft.com/office/powerpoint/2010/main" val="1388690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a:ln/>
        </p:spPr>
      </p:sp>
      <p:sp>
        <p:nvSpPr>
          <p:cNvPr id="53250" name="Notizenplatzhalter 2"/>
          <p:cNvSpPr>
            <a:spLocks noGrp="1"/>
          </p:cNvSpPr>
          <p:nvPr>
            <p:ph type="body" idx="1"/>
          </p:nvPr>
        </p:nvSpPr>
        <p:spPr>
          <a:noFill/>
        </p:spPr>
        <p:txBody>
          <a:bodyPr/>
          <a:lstStyle/>
          <a:p>
            <a:r>
              <a:rPr lang="de-AT" dirty="0"/>
              <a:t>Page 15</a:t>
            </a:r>
          </a:p>
          <a:p>
            <a:endParaRPr lang="de-AT" dirty="0"/>
          </a:p>
          <a:p>
            <a:r>
              <a:rPr lang="de-AT" dirty="0"/>
              <a:t>PC  &gt; </a:t>
            </a:r>
            <a:r>
              <a:rPr lang="de-AT" dirty="0" err="1"/>
              <a:t>Konfex</a:t>
            </a:r>
            <a:r>
              <a:rPr lang="de-AT" baseline="0" dirty="0" err="1"/>
              <a:t>schliff</a:t>
            </a:r>
            <a:endParaRPr lang="de-AT" dirty="0"/>
          </a:p>
          <a:p>
            <a:r>
              <a:rPr lang="de-AT" dirty="0" err="1"/>
              <a:t>Berürngsoberfläche</a:t>
            </a:r>
            <a:r>
              <a:rPr lang="de-AT" dirty="0"/>
              <a:t> wird vergrößert</a:t>
            </a:r>
          </a:p>
          <a:p>
            <a:r>
              <a:rPr lang="de-AT" dirty="0"/>
              <a:t>Reflektionen werden verringert </a:t>
            </a:r>
          </a:p>
          <a:p>
            <a:r>
              <a:rPr lang="de-AT" dirty="0"/>
              <a:t>Position wird schwierig</a:t>
            </a:r>
          </a:p>
        </p:txBody>
      </p:sp>
      <p:sp>
        <p:nvSpPr>
          <p:cNvPr id="53251" name="Foliennummernplatzhalter 3"/>
          <p:cNvSpPr>
            <a:spLocks noGrp="1"/>
          </p:cNvSpPr>
          <p:nvPr>
            <p:ph type="sldNum" sz="quarter" idx="5"/>
          </p:nvPr>
        </p:nvSpPr>
        <p:spPr>
          <a:noFill/>
          <a:ln>
            <a:miter lim="800000"/>
            <a:headEnd/>
            <a:tailEnd/>
          </a:ln>
        </p:spPr>
        <p:txBody>
          <a:bodyPr/>
          <a:lstStyle/>
          <a:p>
            <a:fld id="{1C6D2C56-E72E-433E-B263-082EFF4F1D82}" type="slidenum">
              <a:rPr lang="de-DE" smtClean="0"/>
              <a:pPr/>
              <a:t>19</a:t>
            </a:fld>
            <a:endParaRPr lang="de-DE"/>
          </a:p>
        </p:txBody>
      </p:sp>
    </p:spTree>
    <p:extLst>
      <p:ext uri="{BB962C8B-B14F-4D97-AF65-F5344CB8AC3E}">
        <p14:creationId xmlns:p14="http://schemas.microsoft.com/office/powerpoint/2010/main" val="4088786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a:ln/>
        </p:spPr>
      </p:sp>
      <p:sp>
        <p:nvSpPr>
          <p:cNvPr id="61442" name="Notizenplatzhalter 2"/>
          <p:cNvSpPr>
            <a:spLocks noGrp="1"/>
          </p:cNvSpPr>
          <p:nvPr>
            <p:ph type="body" idx="1"/>
          </p:nvPr>
        </p:nvSpPr>
        <p:spPr>
          <a:noFill/>
        </p:spPr>
        <p:txBody>
          <a:bodyPr/>
          <a:lstStyle/>
          <a:p>
            <a:r>
              <a:rPr lang="de-AT"/>
              <a:t>2,5mm Ferule</a:t>
            </a:r>
          </a:p>
        </p:txBody>
      </p:sp>
      <p:sp>
        <p:nvSpPr>
          <p:cNvPr id="61443" name="Foliennummernplatzhalter 3"/>
          <p:cNvSpPr>
            <a:spLocks noGrp="1"/>
          </p:cNvSpPr>
          <p:nvPr>
            <p:ph type="sldNum" sz="quarter" idx="5"/>
          </p:nvPr>
        </p:nvSpPr>
        <p:spPr>
          <a:noFill/>
          <a:ln>
            <a:miter lim="800000"/>
            <a:headEnd/>
            <a:tailEnd/>
          </a:ln>
        </p:spPr>
        <p:txBody>
          <a:bodyPr/>
          <a:lstStyle/>
          <a:p>
            <a:fld id="{35867328-DBAF-45CE-B4AB-EC76003BC084}" type="slidenum">
              <a:rPr lang="de-DE" smtClean="0"/>
              <a:pPr/>
              <a:t>24</a:t>
            </a:fld>
            <a:endParaRPr lang="de-DE"/>
          </a:p>
        </p:txBody>
      </p:sp>
    </p:spTree>
    <p:extLst>
      <p:ext uri="{BB962C8B-B14F-4D97-AF65-F5344CB8AC3E}">
        <p14:creationId xmlns:p14="http://schemas.microsoft.com/office/powerpoint/2010/main" val="701566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plaatsen we de connector op de kabel – </a:t>
            </a:r>
            <a:r>
              <a:rPr lang="nl-BE" dirty="0" err="1"/>
              <a:t>pigtails</a:t>
            </a:r>
            <a:r>
              <a:rPr lang="nl-BE" dirty="0"/>
              <a:t>?</a:t>
            </a:r>
          </a:p>
        </p:txBody>
      </p:sp>
      <p:sp>
        <p:nvSpPr>
          <p:cNvPr id="4" name="Tijdelijke aanduiding voor dianummer 3"/>
          <p:cNvSpPr>
            <a:spLocks noGrp="1"/>
          </p:cNvSpPr>
          <p:nvPr>
            <p:ph type="sldNum" sz="quarter" idx="5"/>
          </p:nvPr>
        </p:nvSpPr>
        <p:spPr/>
        <p:txBody>
          <a:bodyPr/>
          <a:lstStyle/>
          <a:p>
            <a:fld id="{1711A213-0670-48EF-8948-236A6EB14EFF}" type="slidenum">
              <a:rPr lang="de-AT" smtClean="0"/>
              <a:t>25</a:t>
            </a:fld>
            <a:endParaRPr lang="de-AT"/>
          </a:p>
        </p:txBody>
      </p:sp>
    </p:spTree>
    <p:extLst>
      <p:ext uri="{BB962C8B-B14F-4D97-AF65-F5344CB8AC3E}">
        <p14:creationId xmlns:p14="http://schemas.microsoft.com/office/powerpoint/2010/main" val="20554014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file://localhost/Applications/Microsoft%20Office%202011/Office/Media/Clipart/Bullets.localized/schrack%20white.gif" TargetMode="External"/><Relationship Id="rId2" Type="http://schemas.openxmlformats.org/officeDocument/2006/relationships/image" Target="../media/image7.gi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8676456" y="6021288"/>
            <a:ext cx="451869" cy="216024"/>
          </a:xfrm>
          <a:prstGeom prst="rect">
            <a:avLst/>
          </a:prstGeom>
        </p:spPr>
        <p:txBody>
          <a:bodyPr anchor="ctr"/>
          <a:lstStyle>
            <a:lvl1pPr algn="ctr">
              <a:defRPr sz="1200">
                <a:solidFill>
                  <a:schemeClr val="bg1">
                    <a:lumMod val="75000"/>
                  </a:schemeClr>
                </a:solidFill>
              </a:defRPr>
            </a:lvl1pPr>
          </a:lstStyle>
          <a:p>
            <a:fld id="{351A8009-B52E-49AE-94A1-E040DCC263F3}" type="slidenum">
              <a:rPr lang="de-AT" smtClean="0"/>
              <a:pPr/>
              <a:t>‹nr.›</a:t>
            </a:fld>
            <a:endParaRPr lang="de-AT" dirty="0"/>
          </a:p>
        </p:txBody>
      </p:sp>
      <p:sp>
        <p:nvSpPr>
          <p:cNvPr id="6" name="Inhaltsplatzhalter 2"/>
          <p:cNvSpPr>
            <a:spLocks noGrp="1"/>
          </p:cNvSpPr>
          <p:nvPr>
            <p:ph sz="half" idx="1"/>
          </p:nvPr>
        </p:nvSpPr>
        <p:spPr>
          <a:xfrm>
            <a:off x="611560" y="1988840"/>
            <a:ext cx="8064896"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9" name="Text Placeholder 10"/>
          <p:cNvSpPr>
            <a:spLocks noGrp="1"/>
          </p:cNvSpPr>
          <p:nvPr>
            <p:ph type="body" sz="quarter" idx="11" hasCustomPrompt="1"/>
          </p:nvPr>
        </p:nvSpPr>
        <p:spPr>
          <a:xfrm>
            <a:off x="179388" y="115888"/>
            <a:ext cx="8713092" cy="360784"/>
          </a:xfrm>
          <a:prstGeom prst="rect">
            <a:avLst/>
          </a:prstGeom>
        </p:spPr>
        <p:txBody>
          <a:bodyPr vert="horz" anchor="ctr"/>
          <a:lstStyle>
            <a:lvl1pPr marL="0" indent="0">
              <a:buNone/>
              <a:defRPr sz="1600" spc="30" baseline="0">
                <a:solidFill>
                  <a:srgbClr val="C90019"/>
                </a:solidFill>
              </a:defRPr>
            </a:lvl1pPr>
          </a:lstStyle>
          <a:p>
            <a:pPr lvl="0"/>
            <a:r>
              <a:rPr lang="de-AT" dirty="0"/>
              <a:t>EDIT TITLE OF CHAPTER</a:t>
            </a:r>
          </a:p>
        </p:txBody>
      </p:sp>
      <p:sp>
        <p:nvSpPr>
          <p:cNvPr id="10" name="Rectangle 3"/>
          <p:cNvSpPr>
            <a:spLocks noGrp="1" noChangeArrowheads="1"/>
          </p:cNvSpPr>
          <p:nvPr>
            <p:ph type="title" hasCustomPrompt="1"/>
          </p:nvPr>
        </p:nvSpPr>
        <p:spPr bwMode="auto">
          <a:xfrm>
            <a:off x="611560" y="1196752"/>
            <a:ext cx="806489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pc="30" baseline="0"/>
            </a:lvl1pPr>
          </a:lstStyle>
          <a:p>
            <a:pPr lvl="0"/>
            <a:r>
              <a:rPr lang="de-DE" dirty="0"/>
              <a:t>Edit Title </a:t>
            </a:r>
            <a:r>
              <a:rPr lang="de-DE" dirty="0" err="1"/>
              <a:t>of</a:t>
            </a:r>
            <a:r>
              <a:rPr lang="de-DE" dirty="0"/>
              <a:t> Slide</a:t>
            </a:r>
          </a:p>
        </p:txBody>
      </p:sp>
    </p:spTree>
    <p:extLst>
      <p:ext uri="{BB962C8B-B14F-4D97-AF65-F5344CB8AC3E}">
        <p14:creationId xmlns:p14="http://schemas.microsoft.com/office/powerpoint/2010/main" val="3029356378"/>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8676456" y="6021288"/>
            <a:ext cx="451869" cy="216024"/>
          </a:xfrm>
          <a:prstGeom prst="rect">
            <a:avLst/>
          </a:prstGeom>
        </p:spPr>
        <p:txBody>
          <a:bodyPr anchor="ctr"/>
          <a:lstStyle>
            <a:lvl1pPr algn="ctr">
              <a:defRPr sz="1200">
                <a:solidFill>
                  <a:schemeClr val="bg1">
                    <a:lumMod val="75000"/>
                  </a:schemeClr>
                </a:solidFill>
              </a:defRPr>
            </a:lvl1pPr>
          </a:lstStyle>
          <a:p>
            <a:fld id="{351A8009-B52E-49AE-94A1-E040DCC263F3}" type="slidenum">
              <a:rPr lang="de-AT" smtClean="0"/>
              <a:pPr/>
              <a:t>‹nr.›</a:t>
            </a:fld>
            <a:endParaRPr lang="de-AT" dirty="0"/>
          </a:p>
        </p:txBody>
      </p:sp>
      <p:sp>
        <p:nvSpPr>
          <p:cNvPr id="6" name="Inhaltsplatzhalter 2"/>
          <p:cNvSpPr>
            <a:spLocks noGrp="1"/>
          </p:cNvSpPr>
          <p:nvPr>
            <p:ph sz="half" idx="1"/>
          </p:nvPr>
        </p:nvSpPr>
        <p:spPr>
          <a:xfrm>
            <a:off x="611560" y="1988840"/>
            <a:ext cx="3816424"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9" name="Text Placeholder 10"/>
          <p:cNvSpPr>
            <a:spLocks noGrp="1"/>
          </p:cNvSpPr>
          <p:nvPr>
            <p:ph type="body" sz="quarter" idx="11" hasCustomPrompt="1"/>
          </p:nvPr>
        </p:nvSpPr>
        <p:spPr>
          <a:xfrm>
            <a:off x="179388" y="115888"/>
            <a:ext cx="8713092" cy="360784"/>
          </a:xfrm>
          <a:prstGeom prst="rect">
            <a:avLst/>
          </a:prstGeom>
        </p:spPr>
        <p:txBody>
          <a:bodyPr vert="horz" anchor="ctr"/>
          <a:lstStyle>
            <a:lvl1pPr marL="0" indent="0">
              <a:buNone/>
              <a:defRPr sz="1600" spc="30" baseline="0">
                <a:solidFill>
                  <a:srgbClr val="C90019"/>
                </a:solidFill>
              </a:defRPr>
            </a:lvl1pPr>
          </a:lstStyle>
          <a:p>
            <a:pPr lvl="0"/>
            <a:r>
              <a:rPr lang="de-AT" dirty="0"/>
              <a:t>EDIT TITLE OF CHAPTER</a:t>
            </a:r>
          </a:p>
        </p:txBody>
      </p:sp>
      <p:sp>
        <p:nvSpPr>
          <p:cNvPr id="10" name="Rectangle 3"/>
          <p:cNvSpPr>
            <a:spLocks noGrp="1" noChangeArrowheads="1"/>
          </p:cNvSpPr>
          <p:nvPr>
            <p:ph type="title" hasCustomPrompt="1"/>
          </p:nvPr>
        </p:nvSpPr>
        <p:spPr bwMode="auto">
          <a:xfrm>
            <a:off x="611560" y="1196752"/>
            <a:ext cx="806489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pc="30" baseline="0"/>
            </a:lvl1pPr>
          </a:lstStyle>
          <a:p>
            <a:pPr lvl="0"/>
            <a:r>
              <a:rPr lang="de-DE" dirty="0"/>
              <a:t>Edit Title </a:t>
            </a:r>
            <a:r>
              <a:rPr lang="de-DE" dirty="0" err="1"/>
              <a:t>of</a:t>
            </a:r>
            <a:r>
              <a:rPr lang="de-DE" dirty="0"/>
              <a:t> Slide</a:t>
            </a:r>
          </a:p>
        </p:txBody>
      </p:sp>
      <p:sp>
        <p:nvSpPr>
          <p:cNvPr id="7" name="Inhaltsplatzhalter 2"/>
          <p:cNvSpPr>
            <a:spLocks noGrp="1"/>
          </p:cNvSpPr>
          <p:nvPr>
            <p:ph sz="half" idx="12"/>
          </p:nvPr>
        </p:nvSpPr>
        <p:spPr>
          <a:xfrm>
            <a:off x="4788024" y="1988840"/>
            <a:ext cx="3888432"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Tree>
    <p:extLst>
      <p:ext uri="{BB962C8B-B14F-4D97-AF65-F5344CB8AC3E}">
        <p14:creationId xmlns:p14="http://schemas.microsoft.com/office/powerpoint/2010/main" val="1527248678"/>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srcRect/>
          <a:stretch>
            <a:fillRect/>
          </a:stretch>
        </p:blipFill>
        <p:spPr bwMode="auto">
          <a:xfrm>
            <a:off x="7380288" y="-26988"/>
            <a:ext cx="1692275" cy="931863"/>
          </a:xfrm>
          <a:prstGeom prst="rect">
            <a:avLst/>
          </a:prstGeom>
          <a:noFill/>
          <a:ln w="9525">
            <a:noFill/>
            <a:miter lim="800000"/>
            <a:headEnd/>
            <a:tailEnd/>
          </a:ln>
        </p:spPr>
      </p:pic>
      <p:sp>
        <p:nvSpPr>
          <p:cNvPr id="2" name="Titel 1"/>
          <p:cNvSpPr>
            <a:spLocks noGrp="1"/>
          </p:cNvSpPr>
          <p:nvPr>
            <p:ph type="title"/>
          </p:nvPr>
        </p:nvSpPr>
        <p:spPr>
          <a:xfrm>
            <a:off x="180975" y="276225"/>
            <a:ext cx="6734175" cy="666750"/>
          </a:xfrm>
          <a:prstGeom prst="rect">
            <a:avLst/>
          </a:prstGeom>
        </p:spPr>
        <p:txBody>
          <a:bodyPr/>
          <a:lstStyle/>
          <a:p>
            <a:r>
              <a:rPr lang="de-DE" dirty="0"/>
              <a:t>Titelmasterformat durch Klicken bearbeiten</a:t>
            </a:r>
            <a:endParaRPr lang="de-AT" dirty="0"/>
          </a:p>
        </p:txBody>
      </p:sp>
      <p:sp>
        <p:nvSpPr>
          <p:cNvPr id="3" name="Inhaltsplatzhalter 2"/>
          <p:cNvSpPr>
            <a:spLocks noGrp="1"/>
          </p:cNvSpPr>
          <p:nvPr>
            <p:ph idx="1"/>
          </p:nvPr>
        </p:nvSpPr>
        <p:spPr>
          <a:xfrm>
            <a:off x="179388" y="1190625"/>
            <a:ext cx="8782050" cy="4824413"/>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5" name="Rectangle 29"/>
          <p:cNvSpPr>
            <a:spLocks noGrp="1" noChangeArrowheads="1"/>
          </p:cNvSpPr>
          <p:nvPr>
            <p:ph type="sldNum" sz="quarter" idx="10"/>
          </p:nvPr>
        </p:nvSpPr>
        <p:spPr>
          <a:xfrm>
            <a:off x="57150" y="6237288"/>
            <a:ext cx="358775" cy="287337"/>
          </a:xfrm>
          <a:prstGeom prst="rect">
            <a:avLst/>
          </a:prstGeom>
        </p:spPr>
        <p:txBody>
          <a:bodyPr/>
          <a:lstStyle>
            <a:lvl1pPr>
              <a:defRPr/>
            </a:lvl1pPr>
          </a:lstStyle>
          <a:p>
            <a:pPr>
              <a:defRPr/>
            </a:pPr>
            <a:fld id="{1707E49E-E2BB-4672-81BE-9C87C8CCE0E3}" type="slidenum">
              <a:rPr lang="de-AT"/>
              <a:pPr>
                <a:defRPr/>
              </a:pPr>
              <a:t>‹nr.›</a:t>
            </a:fld>
            <a:endParaRPr lang="de-AT" dirty="0"/>
          </a:p>
        </p:txBody>
      </p:sp>
    </p:spTree>
    <p:extLst>
      <p:ext uri="{BB962C8B-B14F-4D97-AF65-F5344CB8AC3E}">
        <p14:creationId xmlns:p14="http://schemas.microsoft.com/office/powerpoint/2010/main" val="130673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Rectangle 29"/>
          <p:cNvSpPr>
            <a:spLocks noGrp="1" noChangeArrowheads="1"/>
          </p:cNvSpPr>
          <p:nvPr>
            <p:ph type="sldNum" sz="quarter" idx="10"/>
          </p:nvPr>
        </p:nvSpPr>
        <p:spPr>
          <a:xfrm>
            <a:off x="57150" y="6237288"/>
            <a:ext cx="358775" cy="287337"/>
          </a:xfrm>
          <a:prstGeom prst="rect">
            <a:avLst/>
          </a:prstGeom>
          <a:ln/>
        </p:spPr>
        <p:txBody>
          <a:bodyPr/>
          <a:lstStyle>
            <a:lvl1pPr>
              <a:defRPr/>
            </a:lvl1pPr>
          </a:lstStyle>
          <a:p>
            <a:pPr>
              <a:defRPr/>
            </a:pPr>
            <a:fld id="{F8435332-734F-474D-A980-4A46EFF5F9A4}" type="slidenum">
              <a:rPr lang="de-AT"/>
              <a:pPr>
                <a:defRPr/>
              </a:pPr>
              <a:t>‹nr.›</a:t>
            </a:fld>
            <a:endParaRPr lang="de-AT"/>
          </a:p>
        </p:txBody>
      </p:sp>
    </p:spTree>
    <p:extLst>
      <p:ext uri="{BB962C8B-B14F-4D97-AF65-F5344CB8AC3E}">
        <p14:creationId xmlns:p14="http://schemas.microsoft.com/office/powerpoint/2010/main" val="3716243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AndTx">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180975" y="276225"/>
            <a:ext cx="6734175" cy="666750"/>
          </a:xfrm>
        </p:spPr>
        <p:txBody>
          <a:bodyPr/>
          <a:lstStyle/>
          <a:p>
            <a:r>
              <a:rPr lang="de-DE"/>
              <a:t>Titelmasterformat durch Klicken bearbeiten</a:t>
            </a:r>
            <a:endParaRPr lang="de-AT"/>
          </a:p>
        </p:txBody>
      </p:sp>
      <p:sp>
        <p:nvSpPr>
          <p:cNvPr id="3" name="Inhaltsplatzhalter 2"/>
          <p:cNvSpPr>
            <a:spLocks noGrp="1"/>
          </p:cNvSpPr>
          <p:nvPr>
            <p:ph sz="half" idx="1"/>
          </p:nvPr>
        </p:nvSpPr>
        <p:spPr>
          <a:xfrm>
            <a:off x="179388" y="1190625"/>
            <a:ext cx="4314825" cy="482441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646613" y="1190625"/>
            <a:ext cx="4314825" cy="482441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Rectangle 29">
            <a:extLst>
              <a:ext uri="{FF2B5EF4-FFF2-40B4-BE49-F238E27FC236}">
                <a16:creationId xmlns:a16="http://schemas.microsoft.com/office/drawing/2014/main" id="{02595AFC-4F13-4611-B570-39A6BAA7A3F7}"/>
              </a:ext>
            </a:extLst>
          </p:cNvPr>
          <p:cNvSpPr>
            <a:spLocks noGrp="1" noChangeArrowheads="1"/>
          </p:cNvSpPr>
          <p:nvPr>
            <p:ph type="sldNum" sz="quarter" idx="10"/>
          </p:nvPr>
        </p:nvSpPr>
        <p:spPr>
          <a:ln/>
        </p:spPr>
        <p:txBody>
          <a:bodyPr/>
          <a:lstStyle>
            <a:lvl1pPr>
              <a:defRPr/>
            </a:lvl1pPr>
          </a:lstStyle>
          <a:p>
            <a:fld id="{DDC68220-FB37-47D9-8D7F-148703E54034}" type="slidenum">
              <a:rPr lang="de-AT" altLang="nl-BE"/>
              <a:pPr/>
              <a:t>‹nr.›</a:t>
            </a:fld>
            <a:endParaRPr lang="de-AT" altLang="nl-BE"/>
          </a:p>
        </p:txBody>
      </p:sp>
    </p:spTree>
    <p:extLst>
      <p:ext uri="{BB962C8B-B14F-4D97-AF65-F5344CB8AC3E}">
        <p14:creationId xmlns:p14="http://schemas.microsoft.com/office/powerpoint/2010/main" val="2907477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8" name="Untertitel 2"/>
          <p:cNvSpPr>
            <a:spLocks noGrp="1"/>
          </p:cNvSpPr>
          <p:nvPr>
            <p:ph type="subTitle" idx="1" hasCustomPrompt="1"/>
          </p:nvPr>
        </p:nvSpPr>
        <p:spPr>
          <a:xfrm>
            <a:off x="683568" y="2060848"/>
            <a:ext cx="7632848" cy="2448272"/>
          </a:xfrm>
          <a:prstGeom prst="rect">
            <a:avLst/>
          </a:prstGeom>
        </p:spPr>
        <p:txBody>
          <a:bodyPr/>
          <a:lstStyle>
            <a:lvl1pPr marL="457200" indent="-457200" algn="l">
              <a:buClrTx/>
              <a:buSzPct val="130000"/>
              <a:buFontTx/>
              <a:buBlip>
                <a:blip r:embed="rId2" r:link="rId3"/>
              </a:buBlip>
              <a:defRPr sz="2400" baseline="0">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a:t>Edit Text</a:t>
            </a:r>
          </a:p>
          <a:p>
            <a:endParaRPr lang="de-DE" dirty="0"/>
          </a:p>
          <a:p>
            <a:endParaRPr lang="de-AT" dirty="0"/>
          </a:p>
        </p:txBody>
      </p:sp>
      <p:sp>
        <p:nvSpPr>
          <p:cNvPr id="6" name="Text Placeholder 10"/>
          <p:cNvSpPr>
            <a:spLocks noGrp="1"/>
          </p:cNvSpPr>
          <p:nvPr>
            <p:ph type="body" sz="quarter" idx="11" hasCustomPrompt="1"/>
          </p:nvPr>
        </p:nvSpPr>
        <p:spPr>
          <a:xfrm>
            <a:off x="179388" y="187896"/>
            <a:ext cx="8857108" cy="576808"/>
          </a:xfrm>
          <a:prstGeom prst="rect">
            <a:avLst/>
          </a:prstGeom>
        </p:spPr>
        <p:txBody>
          <a:bodyPr vert="horz" anchor="t"/>
          <a:lstStyle>
            <a:lvl1pPr marL="0" indent="0">
              <a:buNone/>
              <a:defRPr sz="3200" b="1" spc="30">
                <a:solidFill>
                  <a:schemeClr val="bg1"/>
                </a:solidFill>
              </a:defRPr>
            </a:lvl1pPr>
          </a:lstStyle>
          <a:p>
            <a:pPr lvl="0"/>
            <a:r>
              <a:rPr lang="de-AT" dirty="0"/>
              <a:t>EDIT TITLE (e.g. SUMMARY, AGENDA)</a:t>
            </a:r>
          </a:p>
        </p:txBody>
      </p:sp>
      <p:sp>
        <p:nvSpPr>
          <p:cNvPr id="4" name="TextBox 3"/>
          <p:cNvSpPr txBox="1"/>
          <p:nvPr userDrawn="1"/>
        </p:nvSpPr>
        <p:spPr>
          <a:xfrm>
            <a:off x="2701955" y="398468"/>
            <a:ext cx="184666" cy="369332"/>
          </a:xfrm>
          <a:prstGeom prst="rect">
            <a:avLst/>
          </a:prstGeom>
          <a:noFill/>
        </p:spPr>
        <p:txBody>
          <a:bodyPr wrap="none" rtlCol="0">
            <a:spAutoFit/>
          </a:bodyPr>
          <a:lstStyle/>
          <a:p>
            <a:endParaRPr lang="en-US" dirty="0"/>
          </a:p>
        </p:txBody>
      </p:sp>
      <p:sp>
        <p:nvSpPr>
          <p:cNvPr id="10" name="Text Placeholder 9"/>
          <p:cNvSpPr>
            <a:spLocks noGrp="1"/>
          </p:cNvSpPr>
          <p:nvPr>
            <p:ph type="body" sz="quarter" idx="12" hasCustomPrompt="1"/>
          </p:nvPr>
        </p:nvSpPr>
        <p:spPr>
          <a:xfrm>
            <a:off x="179512" y="764704"/>
            <a:ext cx="8856984" cy="360040"/>
          </a:xfrm>
          <a:prstGeom prst="rect">
            <a:avLst/>
          </a:prstGeom>
        </p:spPr>
        <p:txBody>
          <a:bodyPr vert="horz" anchor="t"/>
          <a:lstStyle>
            <a:lvl1pPr marL="0" indent="0">
              <a:buNone/>
              <a:defRPr sz="1600" b="1" baseline="0">
                <a:solidFill>
                  <a:srgbClr val="91A6CD"/>
                </a:solidFill>
              </a:defRPr>
            </a:lvl1pPr>
          </a:lstStyle>
          <a:p>
            <a:pPr lvl="0"/>
            <a:r>
              <a:rPr lang="en-US" dirty="0"/>
              <a:t>Edit Title of Presentation</a:t>
            </a:r>
          </a:p>
        </p:txBody>
      </p:sp>
    </p:spTree>
    <p:extLst>
      <p:ext uri="{BB962C8B-B14F-4D97-AF65-F5344CB8AC3E}">
        <p14:creationId xmlns:p14="http://schemas.microsoft.com/office/powerpoint/2010/main" val="3610917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7" name="Titel 1"/>
          <p:cNvSpPr>
            <a:spLocks noGrp="1"/>
          </p:cNvSpPr>
          <p:nvPr>
            <p:ph type="ctrTitle"/>
          </p:nvPr>
        </p:nvSpPr>
        <p:spPr>
          <a:xfrm>
            <a:off x="683568" y="1124744"/>
            <a:ext cx="7772400" cy="1470025"/>
          </a:xfrm>
          <a:prstGeom prst="rect">
            <a:avLst/>
          </a:prstGeom>
        </p:spPr>
        <p:txBody>
          <a:bodyPr/>
          <a:lstStyle>
            <a:lvl1pPr>
              <a:defRPr spc="30"/>
            </a:lvl1pPr>
          </a:lstStyle>
          <a:p>
            <a:r>
              <a:rPr lang="de-DE" dirty="0"/>
              <a:t>Titelmasterformat durch Klicken bearbeiten</a:t>
            </a:r>
            <a:endParaRPr lang="de-AT" dirty="0"/>
          </a:p>
        </p:txBody>
      </p:sp>
      <p:sp>
        <p:nvSpPr>
          <p:cNvPr id="8" name="Untertitel 2"/>
          <p:cNvSpPr>
            <a:spLocks noGrp="1"/>
          </p:cNvSpPr>
          <p:nvPr>
            <p:ph type="subTitle" idx="1"/>
          </p:nvPr>
        </p:nvSpPr>
        <p:spPr>
          <a:xfrm>
            <a:off x="683568" y="2852936"/>
            <a:ext cx="3888432" cy="2592288"/>
          </a:xfrm>
          <a:prstGeom prst="rect">
            <a:avLst/>
          </a:prstGeom>
        </p:spPr>
        <p:txBody>
          <a:bodyPr/>
          <a:lstStyle>
            <a:lvl1pPr marL="0" indent="0" algn="l">
              <a:buNone/>
              <a:defRPr sz="2400" spc="50">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a:t>Formatvorlage des Untertitelmasters durch Klicken bearbeiten</a:t>
            </a:r>
            <a:endParaRPr lang="de-AT" dirty="0"/>
          </a:p>
        </p:txBody>
      </p:sp>
      <p:sp>
        <p:nvSpPr>
          <p:cNvPr id="11" name="Picture Placeholder 10"/>
          <p:cNvSpPr>
            <a:spLocks noGrp="1"/>
          </p:cNvSpPr>
          <p:nvPr>
            <p:ph type="pic" sz="quarter" idx="10"/>
          </p:nvPr>
        </p:nvSpPr>
        <p:spPr>
          <a:xfrm>
            <a:off x="4644008" y="2852936"/>
            <a:ext cx="3815780" cy="2592288"/>
          </a:xfrm>
          <a:prstGeom prst="rect">
            <a:avLst/>
          </a:prstGeom>
        </p:spPr>
        <p:txBody>
          <a:bodyPr vert="horz"/>
          <a:lstStyle/>
          <a:p>
            <a:endParaRPr lang="en-US" dirty="0"/>
          </a:p>
        </p:txBody>
      </p:sp>
    </p:spTree>
    <p:extLst>
      <p:ext uri="{BB962C8B-B14F-4D97-AF65-F5344CB8AC3E}">
        <p14:creationId xmlns:p14="http://schemas.microsoft.com/office/powerpoint/2010/main" val="2526106829"/>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Benutzerdefiniertes Layout">
    <p:spTree>
      <p:nvGrpSpPr>
        <p:cNvPr id="1" name=""/>
        <p:cNvGrpSpPr/>
        <p:nvPr/>
      </p:nvGrpSpPr>
      <p:grpSpPr>
        <a:xfrm>
          <a:off x="0" y="0"/>
          <a:ext cx="0" cy="0"/>
          <a:chOff x="0" y="0"/>
          <a:chExt cx="0" cy="0"/>
        </a:xfrm>
      </p:grpSpPr>
      <p:sp>
        <p:nvSpPr>
          <p:cNvPr id="7" name="Titel 1"/>
          <p:cNvSpPr>
            <a:spLocks noGrp="1"/>
          </p:cNvSpPr>
          <p:nvPr>
            <p:ph type="ctrTitle"/>
          </p:nvPr>
        </p:nvSpPr>
        <p:spPr>
          <a:xfrm>
            <a:off x="683568" y="1124744"/>
            <a:ext cx="7772400" cy="1470025"/>
          </a:xfrm>
          <a:prstGeom prst="rect">
            <a:avLst/>
          </a:prstGeom>
        </p:spPr>
        <p:txBody>
          <a:bodyPr/>
          <a:lstStyle>
            <a:lvl1pPr>
              <a:defRPr spc="30"/>
            </a:lvl1pPr>
          </a:lstStyle>
          <a:p>
            <a:r>
              <a:rPr lang="de-DE" dirty="0"/>
              <a:t>Titelmasterformat durch Klicken bearbeiten</a:t>
            </a:r>
            <a:endParaRPr lang="de-AT" dirty="0"/>
          </a:p>
        </p:txBody>
      </p:sp>
      <p:sp>
        <p:nvSpPr>
          <p:cNvPr id="8" name="Untertitel 2"/>
          <p:cNvSpPr>
            <a:spLocks noGrp="1"/>
          </p:cNvSpPr>
          <p:nvPr>
            <p:ph type="subTitle" idx="1"/>
          </p:nvPr>
        </p:nvSpPr>
        <p:spPr>
          <a:xfrm>
            <a:off x="683568" y="2852936"/>
            <a:ext cx="3888432" cy="2592288"/>
          </a:xfrm>
          <a:prstGeom prst="rect">
            <a:avLst/>
          </a:prstGeom>
        </p:spPr>
        <p:txBody>
          <a:bodyPr/>
          <a:lstStyle>
            <a:lvl1pPr marL="0" indent="0" algn="l">
              <a:buNone/>
              <a:defRPr sz="2400" spc="50">
                <a:solidFill>
                  <a:srgbClr val="FFFFFF"/>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dirty="0"/>
              <a:t>Formatvorlage des Untertitelmasters durch Klicken bearbeiten</a:t>
            </a:r>
            <a:endParaRPr lang="de-AT" dirty="0"/>
          </a:p>
        </p:txBody>
      </p:sp>
      <p:sp>
        <p:nvSpPr>
          <p:cNvPr id="11" name="Picture Placeholder 10"/>
          <p:cNvSpPr>
            <a:spLocks noGrp="1"/>
          </p:cNvSpPr>
          <p:nvPr>
            <p:ph type="pic" sz="quarter" idx="10"/>
          </p:nvPr>
        </p:nvSpPr>
        <p:spPr>
          <a:xfrm>
            <a:off x="4644008" y="2852936"/>
            <a:ext cx="3815780" cy="2592288"/>
          </a:xfrm>
          <a:prstGeom prst="rect">
            <a:avLst/>
          </a:prstGeom>
        </p:spPr>
        <p:txBody>
          <a:bodyPr vert="horz"/>
          <a:lstStyle/>
          <a:p>
            <a:endParaRPr lang="en-US" dirty="0"/>
          </a:p>
        </p:txBody>
      </p:sp>
      <p:pic>
        <p:nvPicPr>
          <p:cNvPr id="5" name="Picture 4" descr="Bildschirmfoto 2013-12-30 um 17.38.28.png"/>
          <p:cNvPicPr>
            <a:picLocks noChangeAspect="1"/>
          </p:cNvPicPr>
          <p:nvPr userDrawn="1"/>
        </p:nvPicPr>
        <p:blipFill rotWithShape="1">
          <a:blip r:embed="rId2" cstate="print">
            <a:extLst>
              <a:ext uri="{28A0092B-C50C-407E-A947-70E740481C1C}">
                <a14:useLocalDpi xmlns:a14="http://schemas.microsoft.com/office/drawing/2010/main" val="0"/>
              </a:ext>
            </a:extLst>
          </a:blip>
          <a:srcRect l="1224" r="-1"/>
          <a:stretch/>
        </p:blipFill>
        <p:spPr>
          <a:xfrm>
            <a:off x="0" y="5965645"/>
            <a:ext cx="2945928" cy="775723"/>
          </a:xfrm>
          <a:prstGeom prst="rect">
            <a:avLst/>
          </a:prstGeom>
        </p:spPr>
      </p:pic>
      <p:pic>
        <p:nvPicPr>
          <p:cNvPr id="6" name="Picture 5" descr="Bildschirmfoto 2013-12-30 um 18.21.24.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850044" y="6165305"/>
            <a:ext cx="3142465" cy="433360"/>
          </a:xfrm>
          <a:prstGeom prst="rect">
            <a:avLst/>
          </a:prstGeom>
        </p:spPr>
      </p:pic>
    </p:spTree>
    <p:extLst>
      <p:ext uri="{BB962C8B-B14F-4D97-AF65-F5344CB8AC3E}">
        <p14:creationId xmlns:p14="http://schemas.microsoft.com/office/powerpoint/2010/main" val="252610682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8676456" y="6021288"/>
            <a:ext cx="451869" cy="216024"/>
          </a:xfrm>
          <a:prstGeom prst="rect">
            <a:avLst/>
          </a:prstGeom>
        </p:spPr>
        <p:txBody>
          <a:bodyPr anchor="ctr"/>
          <a:lstStyle>
            <a:lvl1pPr algn="ctr">
              <a:defRPr sz="1200">
                <a:solidFill>
                  <a:schemeClr val="bg1">
                    <a:lumMod val="75000"/>
                  </a:schemeClr>
                </a:solidFill>
              </a:defRPr>
            </a:lvl1pPr>
          </a:lstStyle>
          <a:p>
            <a:fld id="{351A8009-B52E-49AE-94A1-E040DCC263F3}" type="slidenum">
              <a:rPr lang="de-AT" smtClean="0">
                <a:solidFill>
                  <a:srgbClr val="FFFFFF">
                    <a:lumMod val="75000"/>
                  </a:srgbClr>
                </a:solidFill>
              </a:rPr>
              <a:pPr/>
              <a:t>‹nr.›</a:t>
            </a:fld>
            <a:endParaRPr lang="de-AT" dirty="0">
              <a:solidFill>
                <a:srgbClr val="FFFFFF">
                  <a:lumMod val="75000"/>
                </a:srgbClr>
              </a:solidFill>
            </a:endParaRPr>
          </a:p>
        </p:txBody>
      </p:sp>
      <p:sp>
        <p:nvSpPr>
          <p:cNvPr id="6" name="Inhaltsplatzhalter 2"/>
          <p:cNvSpPr>
            <a:spLocks noGrp="1"/>
          </p:cNvSpPr>
          <p:nvPr>
            <p:ph sz="half" idx="1"/>
          </p:nvPr>
        </p:nvSpPr>
        <p:spPr>
          <a:xfrm>
            <a:off x="611560" y="1988840"/>
            <a:ext cx="8064896"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9" name="Text Placeholder 10"/>
          <p:cNvSpPr>
            <a:spLocks noGrp="1"/>
          </p:cNvSpPr>
          <p:nvPr>
            <p:ph type="body" sz="quarter" idx="11" hasCustomPrompt="1"/>
          </p:nvPr>
        </p:nvSpPr>
        <p:spPr>
          <a:xfrm>
            <a:off x="179388" y="115888"/>
            <a:ext cx="8713092" cy="360784"/>
          </a:xfrm>
          <a:prstGeom prst="rect">
            <a:avLst/>
          </a:prstGeom>
        </p:spPr>
        <p:txBody>
          <a:bodyPr vert="horz" anchor="ctr"/>
          <a:lstStyle>
            <a:lvl1pPr marL="0" indent="0">
              <a:buNone/>
              <a:defRPr sz="1600" spc="30" baseline="0">
                <a:solidFill>
                  <a:srgbClr val="C90019"/>
                </a:solidFill>
              </a:defRPr>
            </a:lvl1pPr>
          </a:lstStyle>
          <a:p>
            <a:pPr lvl="0"/>
            <a:r>
              <a:rPr lang="de-AT" dirty="0"/>
              <a:t>EDIT TITLE OF CHAPTER</a:t>
            </a:r>
          </a:p>
        </p:txBody>
      </p:sp>
      <p:sp>
        <p:nvSpPr>
          <p:cNvPr id="10" name="Rectangle 3"/>
          <p:cNvSpPr>
            <a:spLocks noGrp="1" noChangeArrowheads="1"/>
          </p:cNvSpPr>
          <p:nvPr>
            <p:ph type="title" hasCustomPrompt="1"/>
          </p:nvPr>
        </p:nvSpPr>
        <p:spPr bwMode="auto">
          <a:xfrm>
            <a:off x="611560" y="1196752"/>
            <a:ext cx="806489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pc="30" baseline="0"/>
            </a:lvl1pPr>
          </a:lstStyle>
          <a:p>
            <a:pPr lvl="0"/>
            <a:r>
              <a:rPr lang="de-DE" dirty="0"/>
              <a:t>Edit Title </a:t>
            </a:r>
            <a:r>
              <a:rPr lang="de-DE" dirty="0" err="1"/>
              <a:t>of</a:t>
            </a:r>
            <a:r>
              <a:rPr lang="de-DE" dirty="0"/>
              <a:t> Slide</a:t>
            </a:r>
          </a:p>
        </p:txBody>
      </p:sp>
    </p:spTree>
    <p:extLst>
      <p:ext uri="{BB962C8B-B14F-4D97-AF65-F5344CB8AC3E}">
        <p14:creationId xmlns:p14="http://schemas.microsoft.com/office/powerpoint/2010/main" val="2644151352"/>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8676456" y="6021288"/>
            <a:ext cx="451869" cy="216024"/>
          </a:xfrm>
          <a:prstGeom prst="rect">
            <a:avLst/>
          </a:prstGeom>
        </p:spPr>
        <p:txBody>
          <a:bodyPr anchor="ctr"/>
          <a:lstStyle>
            <a:lvl1pPr algn="ctr">
              <a:defRPr sz="1200">
                <a:solidFill>
                  <a:schemeClr val="bg1">
                    <a:lumMod val="75000"/>
                  </a:schemeClr>
                </a:solidFill>
              </a:defRPr>
            </a:lvl1pPr>
          </a:lstStyle>
          <a:p>
            <a:fld id="{351A8009-B52E-49AE-94A1-E040DCC263F3}" type="slidenum">
              <a:rPr lang="de-AT" smtClean="0">
                <a:solidFill>
                  <a:srgbClr val="FFFFFF">
                    <a:lumMod val="75000"/>
                  </a:srgbClr>
                </a:solidFill>
              </a:rPr>
              <a:pPr/>
              <a:t>‹nr.›</a:t>
            </a:fld>
            <a:endParaRPr lang="de-AT" dirty="0">
              <a:solidFill>
                <a:srgbClr val="FFFFFF">
                  <a:lumMod val="75000"/>
                </a:srgbClr>
              </a:solidFill>
            </a:endParaRPr>
          </a:p>
        </p:txBody>
      </p:sp>
      <p:sp>
        <p:nvSpPr>
          <p:cNvPr id="6" name="Inhaltsplatzhalter 2"/>
          <p:cNvSpPr>
            <a:spLocks noGrp="1"/>
          </p:cNvSpPr>
          <p:nvPr>
            <p:ph sz="half" idx="1"/>
          </p:nvPr>
        </p:nvSpPr>
        <p:spPr>
          <a:xfrm>
            <a:off x="611560" y="1988840"/>
            <a:ext cx="3816424"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9" name="Text Placeholder 10"/>
          <p:cNvSpPr>
            <a:spLocks noGrp="1"/>
          </p:cNvSpPr>
          <p:nvPr>
            <p:ph type="body" sz="quarter" idx="11" hasCustomPrompt="1"/>
          </p:nvPr>
        </p:nvSpPr>
        <p:spPr>
          <a:xfrm>
            <a:off x="179388" y="115888"/>
            <a:ext cx="8713092" cy="360784"/>
          </a:xfrm>
          <a:prstGeom prst="rect">
            <a:avLst/>
          </a:prstGeom>
        </p:spPr>
        <p:txBody>
          <a:bodyPr vert="horz" anchor="ctr"/>
          <a:lstStyle>
            <a:lvl1pPr marL="0" indent="0">
              <a:buNone/>
              <a:defRPr sz="1600" spc="30" baseline="0">
                <a:solidFill>
                  <a:srgbClr val="C90019"/>
                </a:solidFill>
              </a:defRPr>
            </a:lvl1pPr>
          </a:lstStyle>
          <a:p>
            <a:pPr lvl="0"/>
            <a:r>
              <a:rPr lang="de-AT" dirty="0"/>
              <a:t>EDIT TITLE OF CHAPTER</a:t>
            </a:r>
          </a:p>
        </p:txBody>
      </p:sp>
      <p:sp>
        <p:nvSpPr>
          <p:cNvPr id="10" name="Rectangle 3"/>
          <p:cNvSpPr>
            <a:spLocks noGrp="1" noChangeArrowheads="1"/>
          </p:cNvSpPr>
          <p:nvPr>
            <p:ph type="title" hasCustomPrompt="1"/>
          </p:nvPr>
        </p:nvSpPr>
        <p:spPr bwMode="auto">
          <a:xfrm>
            <a:off x="611560" y="1196752"/>
            <a:ext cx="806489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pc="30" baseline="0"/>
            </a:lvl1pPr>
          </a:lstStyle>
          <a:p>
            <a:pPr lvl="0"/>
            <a:r>
              <a:rPr lang="de-DE" dirty="0"/>
              <a:t>Edit Title </a:t>
            </a:r>
            <a:r>
              <a:rPr lang="de-DE" dirty="0" err="1"/>
              <a:t>of</a:t>
            </a:r>
            <a:r>
              <a:rPr lang="de-DE" dirty="0"/>
              <a:t> Slide</a:t>
            </a:r>
          </a:p>
        </p:txBody>
      </p:sp>
      <p:sp>
        <p:nvSpPr>
          <p:cNvPr id="7" name="Inhaltsplatzhalter 2"/>
          <p:cNvSpPr>
            <a:spLocks noGrp="1"/>
          </p:cNvSpPr>
          <p:nvPr>
            <p:ph sz="half" idx="12"/>
          </p:nvPr>
        </p:nvSpPr>
        <p:spPr>
          <a:xfrm>
            <a:off x="4788024" y="1988840"/>
            <a:ext cx="3888432"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Tree>
    <p:extLst>
      <p:ext uri="{BB962C8B-B14F-4D97-AF65-F5344CB8AC3E}">
        <p14:creationId xmlns:p14="http://schemas.microsoft.com/office/powerpoint/2010/main" val="2018625742"/>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endParaRPr lang="de-AT"/>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AT"/>
          </a:p>
        </p:txBody>
      </p:sp>
    </p:spTree>
    <p:extLst>
      <p:ext uri="{BB962C8B-B14F-4D97-AF65-F5344CB8AC3E}">
        <p14:creationId xmlns:p14="http://schemas.microsoft.com/office/powerpoint/2010/main" val="486977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8676456" y="6021288"/>
            <a:ext cx="451869" cy="216024"/>
          </a:xfrm>
          <a:prstGeom prst="rect">
            <a:avLst/>
          </a:prstGeom>
        </p:spPr>
        <p:txBody>
          <a:bodyPr anchor="ctr"/>
          <a:lstStyle>
            <a:lvl1pPr algn="ctr">
              <a:defRPr sz="1200">
                <a:solidFill>
                  <a:schemeClr val="bg1">
                    <a:lumMod val="75000"/>
                  </a:schemeClr>
                </a:solidFill>
              </a:defRPr>
            </a:lvl1pPr>
          </a:lstStyle>
          <a:p>
            <a:fld id="{351A8009-B52E-49AE-94A1-E040DCC263F3}" type="slidenum">
              <a:rPr lang="de-AT" smtClean="0">
                <a:solidFill>
                  <a:srgbClr val="FFFFFF">
                    <a:lumMod val="75000"/>
                  </a:srgbClr>
                </a:solidFill>
              </a:rPr>
              <a:pPr/>
              <a:t>‹nr.›</a:t>
            </a:fld>
            <a:endParaRPr lang="de-AT" dirty="0">
              <a:solidFill>
                <a:srgbClr val="FFFFFF">
                  <a:lumMod val="75000"/>
                </a:srgbClr>
              </a:solidFill>
            </a:endParaRPr>
          </a:p>
        </p:txBody>
      </p:sp>
      <p:sp>
        <p:nvSpPr>
          <p:cNvPr id="6" name="Inhaltsplatzhalter 2"/>
          <p:cNvSpPr>
            <a:spLocks noGrp="1"/>
          </p:cNvSpPr>
          <p:nvPr>
            <p:ph sz="half" idx="1"/>
          </p:nvPr>
        </p:nvSpPr>
        <p:spPr>
          <a:xfrm>
            <a:off x="611560" y="1988840"/>
            <a:ext cx="8064896"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9" name="Text Placeholder 10"/>
          <p:cNvSpPr>
            <a:spLocks noGrp="1"/>
          </p:cNvSpPr>
          <p:nvPr>
            <p:ph type="body" sz="quarter" idx="11" hasCustomPrompt="1"/>
          </p:nvPr>
        </p:nvSpPr>
        <p:spPr>
          <a:xfrm>
            <a:off x="179388" y="115888"/>
            <a:ext cx="8713092" cy="360784"/>
          </a:xfrm>
          <a:prstGeom prst="rect">
            <a:avLst/>
          </a:prstGeom>
        </p:spPr>
        <p:txBody>
          <a:bodyPr vert="horz" anchor="ctr"/>
          <a:lstStyle>
            <a:lvl1pPr marL="0" indent="0">
              <a:buNone/>
              <a:defRPr sz="1600" spc="30" baseline="0">
                <a:solidFill>
                  <a:srgbClr val="C90019"/>
                </a:solidFill>
              </a:defRPr>
            </a:lvl1pPr>
          </a:lstStyle>
          <a:p>
            <a:pPr lvl="0"/>
            <a:r>
              <a:rPr lang="de-AT" dirty="0"/>
              <a:t>EDIT TITLE OF CHAPTER</a:t>
            </a:r>
          </a:p>
        </p:txBody>
      </p:sp>
      <p:sp>
        <p:nvSpPr>
          <p:cNvPr id="10" name="Rectangle 3"/>
          <p:cNvSpPr>
            <a:spLocks noGrp="1" noChangeArrowheads="1"/>
          </p:cNvSpPr>
          <p:nvPr>
            <p:ph type="title" hasCustomPrompt="1"/>
          </p:nvPr>
        </p:nvSpPr>
        <p:spPr bwMode="auto">
          <a:xfrm>
            <a:off x="611560" y="1196752"/>
            <a:ext cx="806489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pc="30" baseline="0"/>
            </a:lvl1pPr>
          </a:lstStyle>
          <a:p>
            <a:pPr lvl="0"/>
            <a:r>
              <a:rPr lang="de-DE" dirty="0"/>
              <a:t>Edit Title </a:t>
            </a:r>
            <a:r>
              <a:rPr lang="de-DE" dirty="0" err="1"/>
              <a:t>of</a:t>
            </a:r>
            <a:r>
              <a:rPr lang="de-DE" dirty="0"/>
              <a:t> Slide</a:t>
            </a:r>
          </a:p>
        </p:txBody>
      </p:sp>
    </p:spTree>
    <p:extLst>
      <p:ext uri="{BB962C8B-B14F-4D97-AF65-F5344CB8AC3E}">
        <p14:creationId xmlns:p14="http://schemas.microsoft.com/office/powerpoint/2010/main" val="3765486207"/>
      </p:ext>
    </p:extLst>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a:xfrm>
            <a:off x="8676456" y="6021288"/>
            <a:ext cx="451869" cy="216024"/>
          </a:xfrm>
          <a:prstGeom prst="rect">
            <a:avLst/>
          </a:prstGeom>
        </p:spPr>
        <p:txBody>
          <a:bodyPr anchor="ctr"/>
          <a:lstStyle>
            <a:lvl1pPr algn="ctr">
              <a:defRPr sz="1200">
                <a:solidFill>
                  <a:schemeClr val="bg1">
                    <a:lumMod val="75000"/>
                  </a:schemeClr>
                </a:solidFill>
              </a:defRPr>
            </a:lvl1pPr>
          </a:lstStyle>
          <a:p>
            <a:fld id="{351A8009-B52E-49AE-94A1-E040DCC263F3}" type="slidenum">
              <a:rPr lang="de-AT" smtClean="0">
                <a:solidFill>
                  <a:srgbClr val="FFFFFF">
                    <a:lumMod val="75000"/>
                  </a:srgbClr>
                </a:solidFill>
              </a:rPr>
              <a:pPr/>
              <a:t>‹nr.›</a:t>
            </a:fld>
            <a:endParaRPr lang="de-AT" dirty="0">
              <a:solidFill>
                <a:srgbClr val="FFFFFF">
                  <a:lumMod val="75000"/>
                </a:srgbClr>
              </a:solidFill>
            </a:endParaRPr>
          </a:p>
        </p:txBody>
      </p:sp>
      <p:sp>
        <p:nvSpPr>
          <p:cNvPr id="6" name="Inhaltsplatzhalter 2"/>
          <p:cNvSpPr>
            <a:spLocks noGrp="1"/>
          </p:cNvSpPr>
          <p:nvPr>
            <p:ph sz="half" idx="1"/>
          </p:nvPr>
        </p:nvSpPr>
        <p:spPr>
          <a:xfrm>
            <a:off x="611560" y="1988840"/>
            <a:ext cx="3816424"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9" name="Text Placeholder 10"/>
          <p:cNvSpPr>
            <a:spLocks noGrp="1"/>
          </p:cNvSpPr>
          <p:nvPr>
            <p:ph type="body" sz="quarter" idx="11" hasCustomPrompt="1"/>
          </p:nvPr>
        </p:nvSpPr>
        <p:spPr>
          <a:xfrm>
            <a:off x="179388" y="115888"/>
            <a:ext cx="8713092" cy="360784"/>
          </a:xfrm>
          <a:prstGeom prst="rect">
            <a:avLst/>
          </a:prstGeom>
        </p:spPr>
        <p:txBody>
          <a:bodyPr vert="horz" anchor="ctr"/>
          <a:lstStyle>
            <a:lvl1pPr marL="0" indent="0">
              <a:buNone/>
              <a:defRPr sz="1600" spc="30" baseline="0">
                <a:solidFill>
                  <a:srgbClr val="C90019"/>
                </a:solidFill>
              </a:defRPr>
            </a:lvl1pPr>
          </a:lstStyle>
          <a:p>
            <a:pPr lvl="0"/>
            <a:r>
              <a:rPr lang="de-AT" dirty="0"/>
              <a:t>EDIT TITLE OF CHAPTER</a:t>
            </a:r>
          </a:p>
        </p:txBody>
      </p:sp>
      <p:sp>
        <p:nvSpPr>
          <p:cNvPr id="10" name="Rectangle 3"/>
          <p:cNvSpPr>
            <a:spLocks noGrp="1" noChangeArrowheads="1"/>
          </p:cNvSpPr>
          <p:nvPr>
            <p:ph type="title" hasCustomPrompt="1"/>
          </p:nvPr>
        </p:nvSpPr>
        <p:spPr bwMode="auto">
          <a:xfrm>
            <a:off x="611560" y="1196752"/>
            <a:ext cx="8064896"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pc="30" baseline="0"/>
            </a:lvl1pPr>
          </a:lstStyle>
          <a:p>
            <a:pPr lvl="0"/>
            <a:r>
              <a:rPr lang="de-DE" dirty="0"/>
              <a:t>Edit Title </a:t>
            </a:r>
            <a:r>
              <a:rPr lang="de-DE" dirty="0" err="1"/>
              <a:t>of</a:t>
            </a:r>
            <a:r>
              <a:rPr lang="de-DE" dirty="0"/>
              <a:t> Slide</a:t>
            </a:r>
          </a:p>
        </p:txBody>
      </p:sp>
      <p:sp>
        <p:nvSpPr>
          <p:cNvPr id="7" name="Inhaltsplatzhalter 2"/>
          <p:cNvSpPr>
            <a:spLocks noGrp="1"/>
          </p:cNvSpPr>
          <p:nvPr>
            <p:ph sz="half" idx="12"/>
          </p:nvPr>
        </p:nvSpPr>
        <p:spPr>
          <a:xfrm>
            <a:off x="4788024" y="1988840"/>
            <a:ext cx="3888432" cy="4000073"/>
          </a:xfrm>
          <a:prstGeom prst="rect">
            <a:avLst/>
          </a:prstGeom>
        </p:spPr>
        <p:txBody>
          <a:bodyPr/>
          <a:lstStyle>
            <a:lvl1pPr marL="393700" indent="-393700">
              <a:lnSpc>
                <a:spcPct val="130000"/>
              </a:lnSpc>
              <a:spcBef>
                <a:spcPts val="600"/>
              </a:spcBef>
              <a:spcAft>
                <a:spcPts val="0"/>
              </a:spcAft>
              <a:buFontTx/>
              <a:buBlip>
                <a:blip r:embed="rId2"/>
              </a:buBlip>
              <a:defRPr sz="2400" b="0">
                <a:solidFill>
                  <a:srgbClr val="005397"/>
                </a:solidFill>
              </a:defRPr>
            </a:lvl1pPr>
            <a:lvl2pPr marL="781050" indent="-385763">
              <a:spcBef>
                <a:spcPts val="1200"/>
              </a:spcBef>
              <a:buFontTx/>
              <a:buBlip>
                <a:blip r:embed="rId2"/>
              </a:buBlip>
              <a:defRPr sz="2000" b="0">
                <a:solidFill>
                  <a:srgbClr val="005397"/>
                </a:solidFill>
              </a:defRPr>
            </a:lvl2pPr>
            <a:lvl3pPr marL="1133475" indent="-350838">
              <a:spcBef>
                <a:spcPts val="1200"/>
              </a:spcBef>
              <a:buFontTx/>
              <a:buBlip>
                <a:blip r:embed="rId2"/>
              </a:buBlip>
              <a:defRPr sz="2000" b="0">
                <a:solidFill>
                  <a:srgbClr val="005397"/>
                </a:solidFill>
              </a:defRPr>
            </a:lvl3pPr>
            <a:lvl4pPr marL="1425575" indent="-290513">
              <a:spcBef>
                <a:spcPts val="1200"/>
              </a:spcBef>
              <a:buFontTx/>
              <a:buBlip>
                <a:blip r:embed="rId2"/>
              </a:buBlip>
              <a:defRPr sz="1800" b="0">
                <a:solidFill>
                  <a:srgbClr val="005397"/>
                </a:solidFill>
              </a:defRPr>
            </a:lvl4pPr>
            <a:lvl5pPr marL="1654175" indent="-227013">
              <a:spcBef>
                <a:spcPts val="1200"/>
              </a:spcBef>
              <a:buFontTx/>
              <a:buBlip>
                <a:blip r:embed="rId2"/>
              </a:buBlip>
              <a:defRPr sz="1800" b="0">
                <a:solidFill>
                  <a:srgbClr val="005397"/>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Tree>
    <p:extLst>
      <p:ext uri="{BB962C8B-B14F-4D97-AF65-F5344CB8AC3E}">
        <p14:creationId xmlns:p14="http://schemas.microsoft.com/office/powerpoint/2010/main" val="1669000406"/>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footer.jpg"/>
          <p:cNvPicPr>
            <a:picLocks noChangeAspect="1"/>
          </p:cNvPicPr>
          <p:nvPr userDrawn="1"/>
        </p:nvPicPr>
        <p:blipFill rotWithShape="1">
          <a:blip r:embed="rId7" cstate="print">
            <a:extLst>
              <a:ext uri="{28A0092B-C50C-407E-A947-70E740481C1C}">
                <a14:useLocalDpi xmlns:a14="http://schemas.microsoft.com/office/drawing/2010/main" val="0"/>
              </a:ext>
            </a:extLst>
          </a:blip>
          <a:srcRect l="238" t="193" r="160" b="4513"/>
          <a:stretch/>
        </p:blipFill>
        <p:spPr>
          <a:xfrm>
            <a:off x="-1" y="6294429"/>
            <a:ext cx="9144001" cy="578175"/>
          </a:xfrm>
          <a:prstGeom prst="rect">
            <a:avLst/>
          </a:prstGeom>
        </p:spPr>
      </p:pic>
    </p:spTree>
    <p:extLst>
      <p:ext uri="{BB962C8B-B14F-4D97-AF65-F5344CB8AC3E}">
        <p14:creationId xmlns:p14="http://schemas.microsoft.com/office/powerpoint/2010/main" val="2587482948"/>
      </p:ext>
    </p:extLst>
  </p:cSld>
  <p:clrMap bg1="lt1" tx1="dk1" bg2="lt2" tx2="dk2" accent1="accent1" accent2="accent2" accent3="accent3" accent4="accent4" accent5="accent5" accent6="accent6" hlink="hlink" folHlink="folHlink"/>
  <p:sldLayoutIdLst>
    <p:sldLayoutId id="2147483691" r:id="rId1"/>
    <p:sldLayoutId id="2147483711" r:id="rId2"/>
    <p:sldLayoutId id="2147483731" r:id="rId3"/>
    <p:sldLayoutId id="2147483732" r:id="rId4"/>
    <p:sldLayoutId id="2147483733" r:id="rId5"/>
  </p:sldLayoutIdLst>
  <p:transition>
    <p:wipe dir="d"/>
  </p:transition>
  <p:hf hdr="0" ftr="0" dt="0"/>
  <p:txStyles>
    <p:titleStyle>
      <a:lvl1pPr algn="l" rtl="0" fontAlgn="base">
        <a:lnSpc>
          <a:spcPct val="80000"/>
        </a:lnSpc>
        <a:spcBef>
          <a:spcPct val="0"/>
        </a:spcBef>
        <a:spcAft>
          <a:spcPct val="0"/>
        </a:spcAft>
        <a:defRPr sz="2800" b="1">
          <a:solidFill>
            <a:srgbClr val="005099"/>
          </a:solidFill>
          <a:latin typeface="+mj-lt"/>
          <a:ea typeface="+mj-ea"/>
          <a:cs typeface="+mj-cs"/>
        </a:defRPr>
      </a:lvl1pPr>
      <a:lvl2pPr algn="l" rtl="0" fontAlgn="base">
        <a:lnSpc>
          <a:spcPct val="80000"/>
        </a:lnSpc>
        <a:spcBef>
          <a:spcPct val="0"/>
        </a:spcBef>
        <a:spcAft>
          <a:spcPct val="0"/>
        </a:spcAft>
        <a:defRPr sz="2800" b="1">
          <a:solidFill>
            <a:srgbClr val="005099"/>
          </a:solidFill>
          <a:latin typeface="Arial" charset="0"/>
        </a:defRPr>
      </a:lvl2pPr>
      <a:lvl3pPr algn="l" rtl="0" fontAlgn="base">
        <a:lnSpc>
          <a:spcPct val="80000"/>
        </a:lnSpc>
        <a:spcBef>
          <a:spcPct val="0"/>
        </a:spcBef>
        <a:spcAft>
          <a:spcPct val="0"/>
        </a:spcAft>
        <a:defRPr sz="2800" b="1">
          <a:solidFill>
            <a:srgbClr val="005099"/>
          </a:solidFill>
          <a:latin typeface="Arial" charset="0"/>
        </a:defRPr>
      </a:lvl3pPr>
      <a:lvl4pPr algn="l" rtl="0" fontAlgn="base">
        <a:lnSpc>
          <a:spcPct val="80000"/>
        </a:lnSpc>
        <a:spcBef>
          <a:spcPct val="0"/>
        </a:spcBef>
        <a:spcAft>
          <a:spcPct val="0"/>
        </a:spcAft>
        <a:defRPr sz="2800" b="1">
          <a:solidFill>
            <a:srgbClr val="005099"/>
          </a:solidFill>
          <a:latin typeface="Arial" charset="0"/>
        </a:defRPr>
      </a:lvl4pPr>
      <a:lvl5pPr algn="l" rtl="0" fontAlgn="base">
        <a:lnSpc>
          <a:spcPct val="80000"/>
        </a:lnSpc>
        <a:spcBef>
          <a:spcPct val="0"/>
        </a:spcBef>
        <a:spcAft>
          <a:spcPct val="0"/>
        </a:spcAft>
        <a:defRPr sz="2800" b="1">
          <a:solidFill>
            <a:srgbClr val="005099"/>
          </a:solidFill>
          <a:latin typeface="Arial" charset="0"/>
        </a:defRPr>
      </a:lvl5pPr>
      <a:lvl6pPr marL="457200" algn="l" rtl="0" fontAlgn="base">
        <a:lnSpc>
          <a:spcPct val="80000"/>
        </a:lnSpc>
        <a:spcBef>
          <a:spcPct val="0"/>
        </a:spcBef>
        <a:spcAft>
          <a:spcPct val="0"/>
        </a:spcAft>
        <a:defRPr sz="2800" b="1">
          <a:solidFill>
            <a:srgbClr val="005099"/>
          </a:solidFill>
          <a:latin typeface="Arial" charset="0"/>
        </a:defRPr>
      </a:lvl6pPr>
      <a:lvl7pPr marL="914400" algn="l" rtl="0" fontAlgn="base">
        <a:lnSpc>
          <a:spcPct val="80000"/>
        </a:lnSpc>
        <a:spcBef>
          <a:spcPct val="0"/>
        </a:spcBef>
        <a:spcAft>
          <a:spcPct val="0"/>
        </a:spcAft>
        <a:defRPr sz="2800" b="1">
          <a:solidFill>
            <a:srgbClr val="005099"/>
          </a:solidFill>
          <a:latin typeface="Arial" charset="0"/>
        </a:defRPr>
      </a:lvl7pPr>
      <a:lvl8pPr marL="1371600" algn="l" rtl="0" fontAlgn="base">
        <a:lnSpc>
          <a:spcPct val="80000"/>
        </a:lnSpc>
        <a:spcBef>
          <a:spcPct val="0"/>
        </a:spcBef>
        <a:spcAft>
          <a:spcPct val="0"/>
        </a:spcAft>
        <a:defRPr sz="2800" b="1">
          <a:solidFill>
            <a:srgbClr val="005099"/>
          </a:solidFill>
          <a:latin typeface="Arial" charset="0"/>
        </a:defRPr>
      </a:lvl8pPr>
      <a:lvl9pPr marL="1828800" algn="l" rtl="0" fontAlgn="base">
        <a:lnSpc>
          <a:spcPct val="80000"/>
        </a:lnSpc>
        <a:spcBef>
          <a:spcPct val="0"/>
        </a:spcBef>
        <a:spcAft>
          <a:spcPct val="0"/>
        </a:spcAft>
        <a:defRPr sz="2800" b="1">
          <a:solidFill>
            <a:srgbClr val="005099"/>
          </a:solidFill>
          <a:latin typeface="Arial" charset="0"/>
        </a:defRPr>
      </a:lvl9pPr>
    </p:titleStyle>
    <p:bodyStyle>
      <a:lvl1pPr marL="393700" indent="-393700" algn="l" defTabSz="876300" rtl="0" fontAlgn="base">
        <a:spcBef>
          <a:spcPct val="20000"/>
        </a:spcBef>
        <a:spcAft>
          <a:spcPct val="0"/>
        </a:spcAft>
        <a:buSzPct val="85000"/>
        <a:buFont typeface="ZopfRautbots2" pitchFamily="18" charset="0"/>
        <a:buBlip>
          <a:blip r:embed="rId8"/>
        </a:buBlip>
        <a:defRPr sz="2800" b="1">
          <a:solidFill>
            <a:schemeClr val="tx1"/>
          </a:solidFill>
          <a:latin typeface="+mn-lt"/>
          <a:ea typeface="+mn-ea"/>
          <a:cs typeface="+mn-cs"/>
        </a:defRPr>
      </a:lvl1pPr>
      <a:lvl2pPr marL="781050" indent="-385763" algn="l" defTabSz="876300" rtl="0" fontAlgn="base">
        <a:spcBef>
          <a:spcPct val="20000"/>
        </a:spcBef>
        <a:spcAft>
          <a:spcPct val="0"/>
        </a:spcAft>
        <a:buSzPct val="85000"/>
        <a:buBlip>
          <a:blip r:embed="rId8"/>
        </a:buBlip>
        <a:defRPr sz="2400" b="1">
          <a:solidFill>
            <a:schemeClr val="tx1"/>
          </a:solidFill>
          <a:latin typeface="+mn-lt"/>
        </a:defRPr>
      </a:lvl2pPr>
      <a:lvl3pPr marL="1133475" indent="-350838" algn="l" defTabSz="876300" rtl="0" fontAlgn="base">
        <a:spcBef>
          <a:spcPct val="20000"/>
        </a:spcBef>
        <a:spcAft>
          <a:spcPct val="0"/>
        </a:spcAft>
        <a:buSzPct val="85000"/>
        <a:buFont typeface="Wingdings" pitchFamily="2" charset="2"/>
        <a:buBlip>
          <a:blip r:embed="rId8"/>
        </a:buBlip>
        <a:defRPr sz="2000" b="1">
          <a:solidFill>
            <a:schemeClr val="tx1"/>
          </a:solidFill>
          <a:latin typeface="+mn-lt"/>
        </a:defRPr>
      </a:lvl3pPr>
      <a:lvl4pPr marL="1425575" indent="-290513" algn="l" defTabSz="876300" rtl="0" fontAlgn="base">
        <a:spcBef>
          <a:spcPct val="20000"/>
        </a:spcBef>
        <a:spcAft>
          <a:spcPct val="0"/>
        </a:spcAft>
        <a:buSzPct val="85000"/>
        <a:buBlip>
          <a:blip r:embed="rId8"/>
        </a:buBlip>
        <a:defRPr sz="1600" b="1">
          <a:solidFill>
            <a:schemeClr val="tx1"/>
          </a:solidFill>
          <a:latin typeface="+mn-lt"/>
        </a:defRPr>
      </a:lvl4pPr>
      <a:lvl5pPr marL="1654175" indent="-227013" algn="l" defTabSz="876300" rtl="0" fontAlgn="base">
        <a:spcBef>
          <a:spcPct val="20000"/>
        </a:spcBef>
        <a:spcAft>
          <a:spcPct val="0"/>
        </a:spcAft>
        <a:buSzPct val="85000"/>
        <a:buBlip>
          <a:blip r:embed="rId8"/>
        </a:buBlip>
        <a:defRPr sz="1200" b="1">
          <a:solidFill>
            <a:schemeClr val="tx1"/>
          </a:solidFill>
          <a:latin typeface="+mn-lt"/>
        </a:defRPr>
      </a:lvl5pPr>
      <a:lvl6pPr marL="2111375" indent="-227013" algn="l" defTabSz="876300" rtl="0" fontAlgn="base">
        <a:spcBef>
          <a:spcPct val="20000"/>
        </a:spcBef>
        <a:spcAft>
          <a:spcPct val="0"/>
        </a:spcAft>
        <a:buSzPct val="85000"/>
        <a:buBlip>
          <a:blip r:embed="rId8"/>
        </a:buBlip>
        <a:defRPr sz="1200" b="1">
          <a:solidFill>
            <a:schemeClr val="tx1"/>
          </a:solidFill>
          <a:latin typeface="+mn-lt"/>
        </a:defRPr>
      </a:lvl6pPr>
      <a:lvl7pPr marL="2568575" indent="-227013" algn="l" defTabSz="876300" rtl="0" fontAlgn="base">
        <a:spcBef>
          <a:spcPct val="20000"/>
        </a:spcBef>
        <a:spcAft>
          <a:spcPct val="0"/>
        </a:spcAft>
        <a:buSzPct val="85000"/>
        <a:buBlip>
          <a:blip r:embed="rId8"/>
        </a:buBlip>
        <a:defRPr sz="1200" b="1">
          <a:solidFill>
            <a:schemeClr val="tx1"/>
          </a:solidFill>
          <a:latin typeface="+mn-lt"/>
        </a:defRPr>
      </a:lvl7pPr>
      <a:lvl8pPr marL="3025775" indent="-227013" algn="l" defTabSz="876300" rtl="0" fontAlgn="base">
        <a:spcBef>
          <a:spcPct val="20000"/>
        </a:spcBef>
        <a:spcAft>
          <a:spcPct val="0"/>
        </a:spcAft>
        <a:buSzPct val="85000"/>
        <a:buBlip>
          <a:blip r:embed="rId8"/>
        </a:buBlip>
        <a:defRPr sz="1200" b="1">
          <a:solidFill>
            <a:schemeClr val="tx1"/>
          </a:solidFill>
          <a:latin typeface="+mn-lt"/>
        </a:defRPr>
      </a:lvl8pPr>
      <a:lvl9pPr marL="3482975" indent="-227013" algn="l" defTabSz="876300" rtl="0" fontAlgn="base">
        <a:spcBef>
          <a:spcPct val="20000"/>
        </a:spcBef>
        <a:spcAft>
          <a:spcPct val="0"/>
        </a:spcAft>
        <a:buSzPct val="85000"/>
        <a:buBlip>
          <a:blip r:embed="rId8"/>
        </a:buBlip>
        <a:defRPr sz="1200" b="1">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descr="Bildschirmfoto 2013-12-30 um 17.57.34.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92204" cy="6885384"/>
          </a:xfrm>
          <a:prstGeom prst="rect">
            <a:avLst/>
          </a:prstGeom>
        </p:spPr>
      </p:pic>
      <p:pic>
        <p:nvPicPr>
          <p:cNvPr id="4" name="Picture 3" descr="agenda.jpg"/>
          <p:cNvPicPr>
            <a:picLocks noChangeAspect="1"/>
          </p:cNvPicPr>
          <p:nvPr userDrawn="1"/>
        </p:nvPicPr>
        <p:blipFill rotWithShape="1">
          <a:blip r:embed="rId6" cstate="print">
            <a:extLst>
              <a:ext uri="{28A0092B-C50C-407E-A947-70E740481C1C}">
                <a14:useLocalDpi xmlns:a14="http://schemas.microsoft.com/office/drawing/2010/main" val="0"/>
              </a:ext>
            </a:extLst>
          </a:blip>
          <a:srcRect t="88330"/>
          <a:stretch/>
        </p:blipFill>
        <p:spPr>
          <a:xfrm>
            <a:off x="0" y="6033696"/>
            <a:ext cx="9144000" cy="800266"/>
          </a:xfrm>
          <a:prstGeom prst="rect">
            <a:avLst/>
          </a:prstGeom>
        </p:spPr>
      </p:pic>
    </p:spTree>
    <p:extLst>
      <p:ext uri="{BB962C8B-B14F-4D97-AF65-F5344CB8AC3E}">
        <p14:creationId xmlns:p14="http://schemas.microsoft.com/office/powerpoint/2010/main" val="298650412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21" r:id="rId3"/>
  </p:sldLayoutIdLst>
  <p:hf hdr="0" ftr="0" dt="0"/>
  <p:txStyles>
    <p:titleStyle>
      <a:lvl1pPr algn="l" rtl="0" eaLnBrk="0" fontAlgn="base" hangingPunct="0">
        <a:lnSpc>
          <a:spcPct val="100000"/>
        </a:lnSpc>
        <a:spcBef>
          <a:spcPct val="0"/>
        </a:spcBef>
        <a:spcAft>
          <a:spcPct val="0"/>
        </a:spcAft>
        <a:defRPr sz="3600" b="1" baseline="0">
          <a:solidFill>
            <a:schemeClr val="bg1"/>
          </a:solidFill>
          <a:latin typeface="+mj-lt"/>
          <a:ea typeface="+mj-ea"/>
          <a:cs typeface="+mj-cs"/>
        </a:defRPr>
      </a:lvl1pPr>
      <a:lvl2pPr algn="l" rtl="0" eaLnBrk="0" fontAlgn="base" hangingPunct="0">
        <a:lnSpc>
          <a:spcPct val="80000"/>
        </a:lnSpc>
        <a:spcBef>
          <a:spcPct val="0"/>
        </a:spcBef>
        <a:spcAft>
          <a:spcPct val="0"/>
        </a:spcAft>
        <a:defRPr sz="2800" b="1">
          <a:solidFill>
            <a:srgbClr val="005099"/>
          </a:solidFill>
          <a:latin typeface="Arial" charset="0"/>
        </a:defRPr>
      </a:lvl2pPr>
      <a:lvl3pPr algn="l" rtl="0" eaLnBrk="0" fontAlgn="base" hangingPunct="0">
        <a:lnSpc>
          <a:spcPct val="80000"/>
        </a:lnSpc>
        <a:spcBef>
          <a:spcPct val="0"/>
        </a:spcBef>
        <a:spcAft>
          <a:spcPct val="0"/>
        </a:spcAft>
        <a:defRPr sz="2800" b="1">
          <a:solidFill>
            <a:srgbClr val="005099"/>
          </a:solidFill>
          <a:latin typeface="Arial" charset="0"/>
        </a:defRPr>
      </a:lvl3pPr>
      <a:lvl4pPr algn="l" rtl="0" eaLnBrk="0" fontAlgn="base" hangingPunct="0">
        <a:lnSpc>
          <a:spcPct val="80000"/>
        </a:lnSpc>
        <a:spcBef>
          <a:spcPct val="0"/>
        </a:spcBef>
        <a:spcAft>
          <a:spcPct val="0"/>
        </a:spcAft>
        <a:defRPr sz="2800" b="1">
          <a:solidFill>
            <a:srgbClr val="005099"/>
          </a:solidFill>
          <a:latin typeface="Arial" charset="0"/>
        </a:defRPr>
      </a:lvl4pPr>
      <a:lvl5pPr algn="l" rtl="0" eaLnBrk="0" fontAlgn="base" hangingPunct="0">
        <a:lnSpc>
          <a:spcPct val="80000"/>
        </a:lnSpc>
        <a:spcBef>
          <a:spcPct val="0"/>
        </a:spcBef>
        <a:spcAft>
          <a:spcPct val="0"/>
        </a:spcAft>
        <a:defRPr sz="2800" b="1">
          <a:solidFill>
            <a:srgbClr val="005099"/>
          </a:solidFill>
          <a:latin typeface="Arial" charset="0"/>
        </a:defRPr>
      </a:lvl5pPr>
      <a:lvl6pPr marL="457200" algn="l" rtl="0" fontAlgn="base">
        <a:lnSpc>
          <a:spcPct val="80000"/>
        </a:lnSpc>
        <a:spcBef>
          <a:spcPct val="0"/>
        </a:spcBef>
        <a:spcAft>
          <a:spcPct val="0"/>
        </a:spcAft>
        <a:defRPr sz="2800" b="1">
          <a:solidFill>
            <a:srgbClr val="005099"/>
          </a:solidFill>
          <a:latin typeface="Arial" charset="0"/>
        </a:defRPr>
      </a:lvl6pPr>
      <a:lvl7pPr marL="914400" algn="l" rtl="0" fontAlgn="base">
        <a:lnSpc>
          <a:spcPct val="80000"/>
        </a:lnSpc>
        <a:spcBef>
          <a:spcPct val="0"/>
        </a:spcBef>
        <a:spcAft>
          <a:spcPct val="0"/>
        </a:spcAft>
        <a:defRPr sz="2800" b="1">
          <a:solidFill>
            <a:srgbClr val="005099"/>
          </a:solidFill>
          <a:latin typeface="Arial" charset="0"/>
        </a:defRPr>
      </a:lvl7pPr>
      <a:lvl8pPr marL="1371600" algn="l" rtl="0" fontAlgn="base">
        <a:lnSpc>
          <a:spcPct val="80000"/>
        </a:lnSpc>
        <a:spcBef>
          <a:spcPct val="0"/>
        </a:spcBef>
        <a:spcAft>
          <a:spcPct val="0"/>
        </a:spcAft>
        <a:defRPr sz="2800" b="1">
          <a:solidFill>
            <a:srgbClr val="005099"/>
          </a:solidFill>
          <a:latin typeface="Arial" charset="0"/>
        </a:defRPr>
      </a:lvl8pPr>
      <a:lvl9pPr marL="1828800" algn="l" rtl="0" fontAlgn="base">
        <a:lnSpc>
          <a:spcPct val="80000"/>
        </a:lnSpc>
        <a:spcBef>
          <a:spcPct val="0"/>
        </a:spcBef>
        <a:spcAft>
          <a:spcPct val="0"/>
        </a:spcAft>
        <a:defRPr sz="2800" b="1">
          <a:solidFill>
            <a:srgbClr val="005099"/>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footer.jpg"/>
          <p:cNvPicPr>
            <a:picLocks noChangeAspect="1"/>
          </p:cNvPicPr>
          <p:nvPr userDrawn="1"/>
        </p:nvPicPr>
        <p:blipFill rotWithShape="1">
          <a:blip r:embed="rId5" cstate="print">
            <a:extLst>
              <a:ext uri="{28A0092B-C50C-407E-A947-70E740481C1C}">
                <a14:useLocalDpi xmlns:a14="http://schemas.microsoft.com/office/drawing/2010/main" val="0"/>
              </a:ext>
            </a:extLst>
          </a:blip>
          <a:srcRect l="238" t="193" r="160" b="4513"/>
          <a:stretch/>
        </p:blipFill>
        <p:spPr>
          <a:xfrm>
            <a:off x="-1" y="6294429"/>
            <a:ext cx="9144001" cy="578175"/>
          </a:xfrm>
          <a:prstGeom prst="rect">
            <a:avLst/>
          </a:prstGeom>
        </p:spPr>
      </p:pic>
    </p:spTree>
    <p:extLst>
      <p:ext uri="{BB962C8B-B14F-4D97-AF65-F5344CB8AC3E}">
        <p14:creationId xmlns:p14="http://schemas.microsoft.com/office/powerpoint/2010/main" val="388459819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Lst>
  <p:transition>
    <p:wipe dir="d"/>
  </p:transition>
  <p:hf hdr="0" ftr="0" dt="0"/>
  <p:txStyles>
    <p:titleStyle>
      <a:lvl1pPr algn="l" rtl="0" fontAlgn="base">
        <a:lnSpc>
          <a:spcPct val="80000"/>
        </a:lnSpc>
        <a:spcBef>
          <a:spcPct val="0"/>
        </a:spcBef>
        <a:spcAft>
          <a:spcPct val="0"/>
        </a:spcAft>
        <a:defRPr sz="2800" b="1">
          <a:solidFill>
            <a:srgbClr val="005099"/>
          </a:solidFill>
          <a:latin typeface="+mj-lt"/>
          <a:ea typeface="+mj-ea"/>
          <a:cs typeface="+mj-cs"/>
        </a:defRPr>
      </a:lvl1pPr>
      <a:lvl2pPr algn="l" rtl="0" fontAlgn="base">
        <a:lnSpc>
          <a:spcPct val="80000"/>
        </a:lnSpc>
        <a:spcBef>
          <a:spcPct val="0"/>
        </a:spcBef>
        <a:spcAft>
          <a:spcPct val="0"/>
        </a:spcAft>
        <a:defRPr sz="2800" b="1">
          <a:solidFill>
            <a:srgbClr val="005099"/>
          </a:solidFill>
          <a:latin typeface="Arial" charset="0"/>
        </a:defRPr>
      </a:lvl2pPr>
      <a:lvl3pPr algn="l" rtl="0" fontAlgn="base">
        <a:lnSpc>
          <a:spcPct val="80000"/>
        </a:lnSpc>
        <a:spcBef>
          <a:spcPct val="0"/>
        </a:spcBef>
        <a:spcAft>
          <a:spcPct val="0"/>
        </a:spcAft>
        <a:defRPr sz="2800" b="1">
          <a:solidFill>
            <a:srgbClr val="005099"/>
          </a:solidFill>
          <a:latin typeface="Arial" charset="0"/>
        </a:defRPr>
      </a:lvl3pPr>
      <a:lvl4pPr algn="l" rtl="0" fontAlgn="base">
        <a:lnSpc>
          <a:spcPct val="80000"/>
        </a:lnSpc>
        <a:spcBef>
          <a:spcPct val="0"/>
        </a:spcBef>
        <a:spcAft>
          <a:spcPct val="0"/>
        </a:spcAft>
        <a:defRPr sz="2800" b="1">
          <a:solidFill>
            <a:srgbClr val="005099"/>
          </a:solidFill>
          <a:latin typeface="Arial" charset="0"/>
        </a:defRPr>
      </a:lvl4pPr>
      <a:lvl5pPr algn="l" rtl="0" fontAlgn="base">
        <a:lnSpc>
          <a:spcPct val="80000"/>
        </a:lnSpc>
        <a:spcBef>
          <a:spcPct val="0"/>
        </a:spcBef>
        <a:spcAft>
          <a:spcPct val="0"/>
        </a:spcAft>
        <a:defRPr sz="2800" b="1">
          <a:solidFill>
            <a:srgbClr val="005099"/>
          </a:solidFill>
          <a:latin typeface="Arial" charset="0"/>
        </a:defRPr>
      </a:lvl5pPr>
      <a:lvl6pPr marL="457200" algn="l" rtl="0" fontAlgn="base">
        <a:lnSpc>
          <a:spcPct val="80000"/>
        </a:lnSpc>
        <a:spcBef>
          <a:spcPct val="0"/>
        </a:spcBef>
        <a:spcAft>
          <a:spcPct val="0"/>
        </a:spcAft>
        <a:defRPr sz="2800" b="1">
          <a:solidFill>
            <a:srgbClr val="005099"/>
          </a:solidFill>
          <a:latin typeface="Arial" charset="0"/>
        </a:defRPr>
      </a:lvl6pPr>
      <a:lvl7pPr marL="914400" algn="l" rtl="0" fontAlgn="base">
        <a:lnSpc>
          <a:spcPct val="80000"/>
        </a:lnSpc>
        <a:spcBef>
          <a:spcPct val="0"/>
        </a:spcBef>
        <a:spcAft>
          <a:spcPct val="0"/>
        </a:spcAft>
        <a:defRPr sz="2800" b="1">
          <a:solidFill>
            <a:srgbClr val="005099"/>
          </a:solidFill>
          <a:latin typeface="Arial" charset="0"/>
        </a:defRPr>
      </a:lvl7pPr>
      <a:lvl8pPr marL="1371600" algn="l" rtl="0" fontAlgn="base">
        <a:lnSpc>
          <a:spcPct val="80000"/>
        </a:lnSpc>
        <a:spcBef>
          <a:spcPct val="0"/>
        </a:spcBef>
        <a:spcAft>
          <a:spcPct val="0"/>
        </a:spcAft>
        <a:defRPr sz="2800" b="1">
          <a:solidFill>
            <a:srgbClr val="005099"/>
          </a:solidFill>
          <a:latin typeface="Arial" charset="0"/>
        </a:defRPr>
      </a:lvl8pPr>
      <a:lvl9pPr marL="1828800" algn="l" rtl="0" fontAlgn="base">
        <a:lnSpc>
          <a:spcPct val="80000"/>
        </a:lnSpc>
        <a:spcBef>
          <a:spcPct val="0"/>
        </a:spcBef>
        <a:spcAft>
          <a:spcPct val="0"/>
        </a:spcAft>
        <a:defRPr sz="2800" b="1">
          <a:solidFill>
            <a:srgbClr val="005099"/>
          </a:solidFill>
          <a:latin typeface="Arial" charset="0"/>
        </a:defRPr>
      </a:lvl9pPr>
    </p:titleStyle>
    <p:bodyStyle>
      <a:lvl1pPr marL="393700" indent="-393700" algn="l" defTabSz="876300" rtl="0" fontAlgn="base">
        <a:spcBef>
          <a:spcPct val="20000"/>
        </a:spcBef>
        <a:spcAft>
          <a:spcPct val="0"/>
        </a:spcAft>
        <a:buSzPct val="85000"/>
        <a:buFont typeface="ZopfRautbots2" pitchFamily="18" charset="0"/>
        <a:buBlip>
          <a:blip r:embed="rId6"/>
        </a:buBlip>
        <a:defRPr sz="2800" b="1">
          <a:solidFill>
            <a:schemeClr val="tx1"/>
          </a:solidFill>
          <a:latin typeface="+mn-lt"/>
          <a:ea typeface="+mn-ea"/>
          <a:cs typeface="+mn-cs"/>
        </a:defRPr>
      </a:lvl1pPr>
      <a:lvl2pPr marL="781050" indent="-385763" algn="l" defTabSz="876300" rtl="0" fontAlgn="base">
        <a:spcBef>
          <a:spcPct val="20000"/>
        </a:spcBef>
        <a:spcAft>
          <a:spcPct val="0"/>
        </a:spcAft>
        <a:buSzPct val="85000"/>
        <a:buBlip>
          <a:blip r:embed="rId6"/>
        </a:buBlip>
        <a:defRPr sz="2400" b="1">
          <a:solidFill>
            <a:schemeClr val="tx1"/>
          </a:solidFill>
          <a:latin typeface="+mn-lt"/>
        </a:defRPr>
      </a:lvl2pPr>
      <a:lvl3pPr marL="1133475" indent="-350838" algn="l" defTabSz="876300" rtl="0" fontAlgn="base">
        <a:spcBef>
          <a:spcPct val="20000"/>
        </a:spcBef>
        <a:spcAft>
          <a:spcPct val="0"/>
        </a:spcAft>
        <a:buSzPct val="85000"/>
        <a:buFont typeface="Wingdings" pitchFamily="2" charset="2"/>
        <a:buBlip>
          <a:blip r:embed="rId6"/>
        </a:buBlip>
        <a:defRPr sz="2000" b="1">
          <a:solidFill>
            <a:schemeClr val="tx1"/>
          </a:solidFill>
          <a:latin typeface="+mn-lt"/>
        </a:defRPr>
      </a:lvl3pPr>
      <a:lvl4pPr marL="1425575" indent="-290513" algn="l" defTabSz="876300" rtl="0" fontAlgn="base">
        <a:spcBef>
          <a:spcPct val="20000"/>
        </a:spcBef>
        <a:spcAft>
          <a:spcPct val="0"/>
        </a:spcAft>
        <a:buSzPct val="85000"/>
        <a:buBlip>
          <a:blip r:embed="rId6"/>
        </a:buBlip>
        <a:defRPr sz="1600" b="1">
          <a:solidFill>
            <a:schemeClr val="tx1"/>
          </a:solidFill>
          <a:latin typeface="+mn-lt"/>
        </a:defRPr>
      </a:lvl4pPr>
      <a:lvl5pPr marL="1654175" indent="-227013" algn="l" defTabSz="876300" rtl="0" fontAlgn="base">
        <a:spcBef>
          <a:spcPct val="20000"/>
        </a:spcBef>
        <a:spcAft>
          <a:spcPct val="0"/>
        </a:spcAft>
        <a:buSzPct val="85000"/>
        <a:buBlip>
          <a:blip r:embed="rId6"/>
        </a:buBlip>
        <a:defRPr sz="1200" b="1">
          <a:solidFill>
            <a:schemeClr val="tx1"/>
          </a:solidFill>
          <a:latin typeface="+mn-lt"/>
        </a:defRPr>
      </a:lvl5pPr>
      <a:lvl6pPr marL="2111375" indent="-227013" algn="l" defTabSz="876300" rtl="0" fontAlgn="base">
        <a:spcBef>
          <a:spcPct val="20000"/>
        </a:spcBef>
        <a:spcAft>
          <a:spcPct val="0"/>
        </a:spcAft>
        <a:buSzPct val="85000"/>
        <a:buBlip>
          <a:blip r:embed="rId6"/>
        </a:buBlip>
        <a:defRPr sz="1200" b="1">
          <a:solidFill>
            <a:schemeClr val="tx1"/>
          </a:solidFill>
          <a:latin typeface="+mn-lt"/>
        </a:defRPr>
      </a:lvl6pPr>
      <a:lvl7pPr marL="2568575" indent="-227013" algn="l" defTabSz="876300" rtl="0" fontAlgn="base">
        <a:spcBef>
          <a:spcPct val="20000"/>
        </a:spcBef>
        <a:spcAft>
          <a:spcPct val="0"/>
        </a:spcAft>
        <a:buSzPct val="85000"/>
        <a:buBlip>
          <a:blip r:embed="rId6"/>
        </a:buBlip>
        <a:defRPr sz="1200" b="1">
          <a:solidFill>
            <a:schemeClr val="tx1"/>
          </a:solidFill>
          <a:latin typeface="+mn-lt"/>
        </a:defRPr>
      </a:lvl7pPr>
      <a:lvl8pPr marL="3025775" indent="-227013" algn="l" defTabSz="876300" rtl="0" fontAlgn="base">
        <a:spcBef>
          <a:spcPct val="20000"/>
        </a:spcBef>
        <a:spcAft>
          <a:spcPct val="0"/>
        </a:spcAft>
        <a:buSzPct val="85000"/>
        <a:buBlip>
          <a:blip r:embed="rId6"/>
        </a:buBlip>
        <a:defRPr sz="1200" b="1">
          <a:solidFill>
            <a:schemeClr val="tx1"/>
          </a:solidFill>
          <a:latin typeface="+mn-lt"/>
        </a:defRPr>
      </a:lvl8pPr>
      <a:lvl9pPr marL="3482975" indent="-227013" algn="l" defTabSz="876300" rtl="0" fontAlgn="base">
        <a:spcBef>
          <a:spcPct val="20000"/>
        </a:spcBef>
        <a:spcAft>
          <a:spcPct val="0"/>
        </a:spcAft>
        <a:buSzPct val="85000"/>
        <a:buBlip>
          <a:blip r:embed="rId6"/>
        </a:buBlip>
        <a:defRPr sz="1200" b="1">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footer.jpg"/>
          <p:cNvPicPr>
            <a:picLocks noChangeAspect="1"/>
          </p:cNvPicPr>
          <p:nvPr userDrawn="1"/>
        </p:nvPicPr>
        <p:blipFill rotWithShape="1">
          <a:blip r:embed="rId4" cstate="print">
            <a:extLst>
              <a:ext uri="{28A0092B-C50C-407E-A947-70E740481C1C}">
                <a14:useLocalDpi xmlns:a14="http://schemas.microsoft.com/office/drawing/2010/main" val="0"/>
              </a:ext>
            </a:extLst>
          </a:blip>
          <a:srcRect l="238" t="193" r="160" b="4513"/>
          <a:stretch/>
        </p:blipFill>
        <p:spPr>
          <a:xfrm>
            <a:off x="-1" y="6294429"/>
            <a:ext cx="9144001" cy="578175"/>
          </a:xfrm>
          <a:prstGeom prst="rect">
            <a:avLst/>
          </a:prstGeom>
        </p:spPr>
      </p:pic>
    </p:spTree>
    <p:extLst>
      <p:ext uri="{BB962C8B-B14F-4D97-AF65-F5344CB8AC3E}">
        <p14:creationId xmlns:p14="http://schemas.microsoft.com/office/powerpoint/2010/main" val="2541757246"/>
      </p:ext>
    </p:extLst>
  </p:cSld>
  <p:clrMap bg1="lt1" tx1="dk1" bg2="lt2" tx2="dk2" accent1="accent1" accent2="accent2" accent3="accent3" accent4="accent4" accent5="accent5" accent6="accent6" hlink="hlink" folHlink="folHlink"/>
  <p:sldLayoutIdLst>
    <p:sldLayoutId id="2147483729" r:id="rId1"/>
    <p:sldLayoutId id="2147483730" r:id="rId2"/>
  </p:sldLayoutIdLst>
  <p:transition>
    <p:wipe dir="d"/>
  </p:transition>
  <p:hf hdr="0" ftr="0" dt="0"/>
  <p:txStyles>
    <p:titleStyle>
      <a:lvl1pPr algn="l" rtl="0" fontAlgn="base">
        <a:lnSpc>
          <a:spcPct val="80000"/>
        </a:lnSpc>
        <a:spcBef>
          <a:spcPct val="0"/>
        </a:spcBef>
        <a:spcAft>
          <a:spcPct val="0"/>
        </a:spcAft>
        <a:defRPr sz="2800" b="1">
          <a:solidFill>
            <a:srgbClr val="005099"/>
          </a:solidFill>
          <a:latin typeface="+mj-lt"/>
          <a:ea typeface="+mj-ea"/>
          <a:cs typeface="+mj-cs"/>
        </a:defRPr>
      </a:lvl1pPr>
      <a:lvl2pPr algn="l" rtl="0" fontAlgn="base">
        <a:lnSpc>
          <a:spcPct val="80000"/>
        </a:lnSpc>
        <a:spcBef>
          <a:spcPct val="0"/>
        </a:spcBef>
        <a:spcAft>
          <a:spcPct val="0"/>
        </a:spcAft>
        <a:defRPr sz="2800" b="1">
          <a:solidFill>
            <a:srgbClr val="005099"/>
          </a:solidFill>
          <a:latin typeface="Arial" charset="0"/>
        </a:defRPr>
      </a:lvl2pPr>
      <a:lvl3pPr algn="l" rtl="0" fontAlgn="base">
        <a:lnSpc>
          <a:spcPct val="80000"/>
        </a:lnSpc>
        <a:spcBef>
          <a:spcPct val="0"/>
        </a:spcBef>
        <a:spcAft>
          <a:spcPct val="0"/>
        </a:spcAft>
        <a:defRPr sz="2800" b="1">
          <a:solidFill>
            <a:srgbClr val="005099"/>
          </a:solidFill>
          <a:latin typeface="Arial" charset="0"/>
        </a:defRPr>
      </a:lvl3pPr>
      <a:lvl4pPr algn="l" rtl="0" fontAlgn="base">
        <a:lnSpc>
          <a:spcPct val="80000"/>
        </a:lnSpc>
        <a:spcBef>
          <a:spcPct val="0"/>
        </a:spcBef>
        <a:spcAft>
          <a:spcPct val="0"/>
        </a:spcAft>
        <a:defRPr sz="2800" b="1">
          <a:solidFill>
            <a:srgbClr val="005099"/>
          </a:solidFill>
          <a:latin typeface="Arial" charset="0"/>
        </a:defRPr>
      </a:lvl4pPr>
      <a:lvl5pPr algn="l" rtl="0" fontAlgn="base">
        <a:lnSpc>
          <a:spcPct val="80000"/>
        </a:lnSpc>
        <a:spcBef>
          <a:spcPct val="0"/>
        </a:spcBef>
        <a:spcAft>
          <a:spcPct val="0"/>
        </a:spcAft>
        <a:defRPr sz="2800" b="1">
          <a:solidFill>
            <a:srgbClr val="005099"/>
          </a:solidFill>
          <a:latin typeface="Arial" charset="0"/>
        </a:defRPr>
      </a:lvl5pPr>
      <a:lvl6pPr marL="457200" algn="l" rtl="0" fontAlgn="base">
        <a:lnSpc>
          <a:spcPct val="80000"/>
        </a:lnSpc>
        <a:spcBef>
          <a:spcPct val="0"/>
        </a:spcBef>
        <a:spcAft>
          <a:spcPct val="0"/>
        </a:spcAft>
        <a:defRPr sz="2800" b="1">
          <a:solidFill>
            <a:srgbClr val="005099"/>
          </a:solidFill>
          <a:latin typeface="Arial" charset="0"/>
        </a:defRPr>
      </a:lvl6pPr>
      <a:lvl7pPr marL="914400" algn="l" rtl="0" fontAlgn="base">
        <a:lnSpc>
          <a:spcPct val="80000"/>
        </a:lnSpc>
        <a:spcBef>
          <a:spcPct val="0"/>
        </a:spcBef>
        <a:spcAft>
          <a:spcPct val="0"/>
        </a:spcAft>
        <a:defRPr sz="2800" b="1">
          <a:solidFill>
            <a:srgbClr val="005099"/>
          </a:solidFill>
          <a:latin typeface="Arial" charset="0"/>
        </a:defRPr>
      </a:lvl7pPr>
      <a:lvl8pPr marL="1371600" algn="l" rtl="0" fontAlgn="base">
        <a:lnSpc>
          <a:spcPct val="80000"/>
        </a:lnSpc>
        <a:spcBef>
          <a:spcPct val="0"/>
        </a:spcBef>
        <a:spcAft>
          <a:spcPct val="0"/>
        </a:spcAft>
        <a:defRPr sz="2800" b="1">
          <a:solidFill>
            <a:srgbClr val="005099"/>
          </a:solidFill>
          <a:latin typeface="Arial" charset="0"/>
        </a:defRPr>
      </a:lvl8pPr>
      <a:lvl9pPr marL="1828800" algn="l" rtl="0" fontAlgn="base">
        <a:lnSpc>
          <a:spcPct val="80000"/>
        </a:lnSpc>
        <a:spcBef>
          <a:spcPct val="0"/>
        </a:spcBef>
        <a:spcAft>
          <a:spcPct val="0"/>
        </a:spcAft>
        <a:defRPr sz="2800" b="1">
          <a:solidFill>
            <a:srgbClr val="005099"/>
          </a:solidFill>
          <a:latin typeface="Arial" charset="0"/>
        </a:defRPr>
      </a:lvl9pPr>
    </p:titleStyle>
    <p:bodyStyle>
      <a:lvl1pPr marL="393700" indent="-393700" algn="l" defTabSz="876300" rtl="0" fontAlgn="base">
        <a:spcBef>
          <a:spcPct val="20000"/>
        </a:spcBef>
        <a:spcAft>
          <a:spcPct val="0"/>
        </a:spcAft>
        <a:buSzPct val="85000"/>
        <a:buFont typeface="ZopfRautbots2" pitchFamily="18" charset="0"/>
        <a:buBlip>
          <a:blip r:embed="rId5"/>
        </a:buBlip>
        <a:defRPr sz="2800" b="1">
          <a:solidFill>
            <a:schemeClr val="tx1"/>
          </a:solidFill>
          <a:latin typeface="+mn-lt"/>
          <a:ea typeface="+mn-ea"/>
          <a:cs typeface="+mn-cs"/>
        </a:defRPr>
      </a:lvl1pPr>
      <a:lvl2pPr marL="781050" indent="-385763" algn="l" defTabSz="876300" rtl="0" fontAlgn="base">
        <a:spcBef>
          <a:spcPct val="20000"/>
        </a:spcBef>
        <a:spcAft>
          <a:spcPct val="0"/>
        </a:spcAft>
        <a:buSzPct val="85000"/>
        <a:buBlip>
          <a:blip r:embed="rId5"/>
        </a:buBlip>
        <a:defRPr sz="2400" b="1">
          <a:solidFill>
            <a:schemeClr val="tx1"/>
          </a:solidFill>
          <a:latin typeface="+mn-lt"/>
        </a:defRPr>
      </a:lvl2pPr>
      <a:lvl3pPr marL="1133475" indent="-350838" algn="l" defTabSz="876300" rtl="0" fontAlgn="base">
        <a:spcBef>
          <a:spcPct val="20000"/>
        </a:spcBef>
        <a:spcAft>
          <a:spcPct val="0"/>
        </a:spcAft>
        <a:buSzPct val="85000"/>
        <a:buFont typeface="Wingdings" pitchFamily="2" charset="2"/>
        <a:buBlip>
          <a:blip r:embed="rId5"/>
        </a:buBlip>
        <a:defRPr sz="2000" b="1">
          <a:solidFill>
            <a:schemeClr val="tx1"/>
          </a:solidFill>
          <a:latin typeface="+mn-lt"/>
        </a:defRPr>
      </a:lvl3pPr>
      <a:lvl4pPr marL="1425575" indent="-290513" algn="l" defTabSz="876300" rtl="0" fontAlgn="base">
        <a:spcBef>
          <a:spcPct val="20000"/>
        </a:spcBef>
        <a:spcAft>
          <a:spcPct val="0"/>
        </a:spcAft>
        <a:buSzPct val="85000"/>
        <a:buBlip>
          <a:blip r:embed="rId5"/>
        </a:buBlip>
        <a:defRPr sz="1600" b="1">
          <a:solidFill>
            <a:schemeClr val="tx1"/>
          </a:solidFill>
          <a:latin typeface="+mn-lt"/>
        </a:defRPr>
      </a:lvl4pPr>
      <a:lvl5pPr marL="1654175" indent="-227013" algn="l" defTabSz="876300" rtl="0" fontAlgn="base">
        <a:spcBef>
          <a:spcPct val="20000"/>
        </a:spcBef>
        <a:spcAft>
          <a:spcPct val="0"/>
        </a:spcAft>
        <a:buSzPct val="85000"/>
        <a:buBlip>
          <a:blip r:embed="rId5"/>
        </a:buBlip>
        <a:defRPr sz="1200" b="1">
          <a:solidFill>
            <a:schemeClr val="tx1"/>
          </a:solidFill>
          <a:latin typeface="+mn-lt"/>
        </a:defRPr>
      </a:lvl5pPr>
      <a:lvl6pPr marL="2111375" indent="-227013" algn="l" defTabSz="876300" rtl="0" fontAlgn="base">
        <a:spcBef>
          <a:spcPct val="20000"/>
        </a:spcBef>
        <a:spcAft>
          <a:spcPct val="0"/>
        </a:spcAft>
        <a:buSzPct val="85000"/>
        <a:buBlip>
          <a:blip r:embed="rId5"/>
        </a:buBlip>
        <a:defRPr sz="1200" b="1">
          <a:solidFill>
            <a:schemeClr val="tx1"/>
          </a:solidFill>
          <a:latin typeface="+mn-lt"/>
        </a:defRPr>
      </a:lvl6pPr>
      <a:lvl7pPr marL="2568575" indent="-227013" algn="l" defTabSz="876300" rtl="0" fontAlgn="base">
        <a:spcBef>
          <a:spcPct val="20000"/>
        </a:spcBef>
        <a:spcAft>
          <a:spcPct val="0"/>
        </a:spcAft>
        <a:buSzPct val="85000"/>
        <a:buBlip>
          <a:blip r:embed="rId5"/>
        </a:buBlip>
        <a:defRPr sz="1200" b="1">
          <a:solidFill>
            <a:schemeClr val="tx1"/>
          </a:solidFill>
          <a:latin typeface="+mn-lt"/>
        </a:defRPr>
      </a:lvl7pPr>
      <a:lvl8pPr marL="3025775" indent="-227013" algn="l" defTabSz="876300" rtl="0" fontAlgn="base">
        <a:spcBef>
          <a:spcPct val="20000"/>
        </a:spcBef>
        <a:spcAft>
          <a:spcPct val="0"/>
        </a:spcAft>
        <a:buSzPct val="85000"/>
        <a:buBlip>
          <a:blip r:embed="rId5"/>
        </a:buBlip>
        <a:defRPr sz="1200" b="1">
          <a:solidFill>
            <a:schemeClr val="tx1"/>
          </a:solidFill>
          <a:latin typeface="+mn-lt"/>
        </a:defRPr>
      </a:lvl8pPr>
      <a:lvl9pPr marL="3482975" indent="-227013" algn="l" defTabSz="876300" rtl="0" fontAlgn="base">
        <a:spcBef>
          <a:spcPct val="20000"/>
        </a:spcBef>
        <a:spcAft>
          <a:spcPct val="0"/>
        </a:spcAft>
        <a:buSzPct val="85000"/>
        <a:buBlip>
          <a:blip r:embed="rId5"/>
        </a:buBlip>
        <a:defRPr sz="1200" b="1">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hyperlink" Target="http://www.google.at/url?sa=i&amp;rct=j&amp;q=&amp;source=images&amp;cd=&amp;cad=rja&amp;docid=CDw7ryVQ8B7n3M&amp;tbnid=WkRtNPBzk-xV7M:&amp;ved=&amp;url=http://www.lichtleiterkabel.com/de/LWL-Stecker-Uebersicht.html&amp;ei=yZy5UavjIMKlO7DUgZAP&amp;bvm=bv.47883778,d.ZWU&amp;psig=AFQjCNGOTx8-C_7pagdBg2FVcDBmjr3Wiw&amp;ust=1371205193880347"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jpeg"/><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5.jpeg"/><Relationship Id="rId2"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42.jpeg"/><Relationship Id="rId1" Type="http://schemas.openxmlformats.org/officeDocument/2006/relationships/slideLayout" Target="../slideLayouts/slideLayout3.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3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42.jpeg"/><Relationship Id="rId1" Type="http://schemas.openxmlformats.org/officeDocument/2006/relationships/slideLayout" Target="../slideLayouts/slideLayout3.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36525" y="288925"/>
            <a:ext cx="1622425" cy="457200"/>
          </a:xfrm>
          <a:prstGeom prst="rect">
            <a:avLst/>
          </a:prstGeom>
          <a:noFill/>
          <a:ln w="9525">
            <a:noFill/>
            <a:miter lim="800000"/>
            <a:headEnd/>
            <a:tailEnd/>
          </a:ln>
        </p:spPr>
        <p:txBody>
          <a:bodyPr wrap="none" anchor="ctr"/>
          <a:lstStyle/>
          <a:p>
            <a:pPr eaLnBrk="0" hangingPunct="0"/>
            <a:endParaRPr lang="de-AT"/>
          </a:p>
        </p:txBody>
      </p:sp>
      <p:sp>
        <p:nvSpPr>
          <p:cNvPr id="26627" name="Rectangle 3"/>
          <p:cNvSpPr>
            <a:spLocks noChangeArrowheads="1"/>
          </p:cNvSpPr>
          <p:nvPr/>
        </p:nvSpPr>
        <p:spPr bwMode="auto">
          <a:xfrm>
            <a:off x="80963" y="395288"/>
            <a:ext cx="5783262" cy="519112"/>
          </a:xfrm>
          <a:prstGeom prst="rect">
            <a:avLst/>
          </a:prstGeom>
          <a:noFill/>
          <a:ln w="9525">
            <a:noFill/>
            <a:miter lim="800000"/>
            <a:headEnd/>
            <a:tailEnd/>
          </a:ln>
        </p:spPr>
        <p:txBody>
          <a:bodyPr wrap="none" anchor="ctr"/>
          <a:lstStyle/>
          <a:p>
            <a:pPr eaLnBrk="0" hangingPunct="0"/>
            <a:endParaRPr lang="de-AT"/>
          </a:p>
        </p:txBody>
      </p:sp>
      <p:sp>
        <p:nvSpPr>
          <p:cNvPr id="2" name="Rechthoek 1">
            <a:extLst>
              <a:ext uri="{FF2B5EF4-FFF2-40B4-BE49-F238E27FC236}">
                <a16:creationId xmlns:a16="http://schemas.microsoft.com/office/drawing/2014/main" id="{9F478CF4-DD91-40C7-986D-6E5819F28995}"/>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pic>
        <p:nvPicPr>
          <p:cNvPr id="8" name="Afbeelding 7">
            <a:extLst>
              <a:ext uri="{FF2B5EF4-FFF2-40B4-BE49-F238E27FC236}">
                <a16:creationId xmlns:a16="http://schemas.microsoft.com/office/drawing/2014/main" id="{60FCAD11-7AD9-416E-845C-5BC24DC4CD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946672"/>
          </a:xfrm>
          <a:prstGeom prst="rect">
            <a:avLst/>
          </a:prstGeom>
        </p:spPr>
      </p:pic>
    </p:spTree>
    <p:extLst>
      <p:ext uri="{BB962C8B-B14F-4D97-AF65-F5344CB8AC3E}">
        <p14:creationId xmlns:p14="http://schemas.microsoft.com/office/powerpoint/2010/main" val="40966366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9923" y="1628304"/>
            <a:ext cx="3984329" cy="3960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2"/>
          <p:cNvSpPr txBox="1">
            <a:spLocks noChangeArrowheads="1"/>
          </p:cNvSpPr>
          <p:nvPr/>
        </p:nvSpPr>
        <p:spPr bwMode="auto">
          <a:xfrm>
            <a:off x="1966913" y="5373216"/>
            <a:ext cx="7177087" cy="876300"/>
          </a:xfrm>
          <a:prstGeom prst="rect">
            <a:avLst/>
          </a:prstGeom>
          <a:solidFill>
            <a:srgbClr val="005397"/>
          </a:solidFill>
          <a:ln>
            <a:miter lim="800000"/>
            <a:headEnd/>
            <a:tailEnd/>
          </a:ln>
        </p:spPr>
        <p:txBody>
          <a:bodyPr/>
          <a:lstStyle/>
          <a:p>
            <a:pPr eaLnBrk="1" hangingPunct="1">
              <a:defRPr/>
            </a:pPr>
            <a:br>
              <a:rPr lang="de-DE" sz="2800" b="1" kern="0" dirty="0">
                <a:solidFill>
                  <a:schemeClr val="bg1"/>
                </a:solidFill>
                <a:latin typeface="+mj-lt"/>
                <a:ea typeface="+mj-ea"/>
                <a:cs typeface="+mj-cs"/>
              </a:rPr>
            </a:br>
            <a:r>
              <a:rPr lang="de-DE" sz="2800" b="1" kern="0" dirty="0">
                <a:solidFill>
                  <a:schemeClr val="bg1"/>
                </a:solidFill>
                <a:latin typeface="+mj-lt"/>
                <a:ea typeface="+mj-ea"/>
                <a:cs typeface="+mj-cs"/>
              </a:rPr>
              <a:t>Dominique Van Hecke</a:t>
            </a:r>
            <a:endParaRPr lang="de-DE" b="1" kern="0" dirty="0">
              <a:solidFill>
                <a:schemeClr val="bg1"/>
              </a:solidFill>
              <a:latin typeface="+mj-lt"/>
              <a:ea typeface="+mj-ea"/>
              <a:cs typeface="+mj-cs"/>
            </a:endParaRPr>
          </a:p>
        </p:txBody>
      </p:sp>
      <p:sp>
        <p:nvSpPr>
          <p:cNvPr id="20" name="Rectangle 4"/>
          <p:cNvSpPr>
            <a:spLocks noChangeArrowheads="1"/>
          </p:cNvSpPr>
          <p:nvPr/>
        </p:nvSpPr>
        <p:spPr bwMode="auto">
          <a:xfrm>
            <a:off x="2207592" y="1628304"/>
            <a:ext cx="5892800" cy="3744912"/>
          </a:xfrm>
          <a:prstGeom prst="rect">
            <a:avLst/>
          </a:prstGeom>
          <a:noFill/>
          <a:ln w="15875">
            <a:solidFill>
              <a:srgbClr val="D72715"/>
            </a:solidFill>
            <a:miter lim="800000"/>
            <a:headEnd/>
            <a:tailEnd/>
          </a:ln>
        </p:spPr>
        <p:txBody>
          <a:bodyPr wrap="none" anchor="ctr"/>
          <a:lstStyle/>
          <a:p>
            <a:endParaRPr lang="de-AT" dirty="0"/>
          </a:p>
        </p:txBody>
      </p:sp>
      <p:pic>
        <p:nvPicPr>
          <p:cNvPr id="21" name="Picture 19" descr="säulen-master"/>
          <p:cNvPicPr>
            <a:picLocks noChangeAspect="1" noChangeArrowheads="1"/>
          </p:cNvPicPr>
          <p:nvPr/>
        </p:nvPicPr>
        <p:blipFill>
          <a:blip r:embed="rId3" cstate="print"/>
          <a:srcRect/>
          <a:stretch>
            <a:fillRect/>
          </a:stretch>
        </p:blipFill>
        <p:spPr bwMode="auto">
          <a:xfrm>
            <a:off x="224783" y="116632"/>
            <a:ext cx="1250873" cy="5976391"/>
          </a:xfrm>
          <a:prstGeom prst="rect">
            <a:avLst/>
          </a:prstGeom>
          <a:noFill/>
          <a:ln w="9525">
            <a:noFill/>
            <a:miter lim="800000"/>
            <a:headEnd/>
            <a:tailEnd/>
          </a:ln>
        </p:spPr>
      </p:pic>
      <p:sp>
        <p:nvSpPr>
          <p:cNvPr id="5" name="Rechthoek 4"/>
          <p:cNvSpPr/>
          <p:nvPr/>
        </p:nvSpPr>
        <p:spPr>
          <a:xfrm>
            <a:off x="1907704" y="332656"/>
            <a:ext cx="6768752" cy="1077218"/>
          </a:xfrm>
          <a:prstGeom prst="rect">
            <a:avLst/>
          </a:prstGeom>
        </p:spPr>
        <p:txBody>
          <a:bodyPr wrap="square">
            <a:spAutoFit/>
          </a:bodyPr>
          <a:lstStyle/>
          <a:p>
            <a:r>
              <a:rPr lang="de-DE" sz="3200" dirty="0">
                <a:solidFill>
                  <a:schemeClr val="bg1"/>
                </a:solidFill>
              </a:rPr>
              <a:t>Training </a:t>
            </a:r>
            <a:r>
              <a:rPr lang="de-DE" sz="3200" dirty="0" err="1">
                <a:solidFill>
                  <a:schemeClr val="bg1"/>
                </a:solidFill>
              </a:rPr>
              <a:t>glasvezel</a:t>
            </a:r>
            <a:br>
              <a:rPr lang="de-DE" sz="3200" dirty="0">
                <a:solidFill>
                  <a:schemeClr val="bg1"/>
                </a:solidFill>
              </a:rPr>
            </a:br>
            <a:endParaRPr lang="nl-BE" sz="3200" dirty="0">
              <a:solidFill>
                <a:schemeClr val="bg1"/>
              </a:solidFill>
            </a:endParaRPr>
          </a:p>
        </p:txBody>
      </p:sp>
    </p:spTree>
    <p:extLst>
      <p:ext uri="{BB962C8B-B14F-4D97-AF65-F5344CB8AC3E}">
        <p14:creationId xmlns:p14="http://schemas.microsoft.com/office/powerpoint/2010/main" val="1767818524"/>
      </p:ext>
    </p:extLst>
  </p:cSld>
  <p:clrMapOvr>
    <a:masterClrMapping/>
  </p:clrMapOvr>
  <mc:AlternateContent xmlns:mc="http://schemas.openxmlformats.org/markup-compatibility/2006" xmlns:p14="http://schemas.microsoft.com/office/powerpoint/2010/main">
    <mc:Choice Requires="p14">
      <p:transition spd="slow">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1"/>
          <p:cNvSpPr>
            <a:spLocks noGrp="1"/>
          </p:cNvSpPr>
          <p:nvPr>
            <p:ph type="subTitle" idx="1"/>
          </p:nvPr>
        </p:nvSpPr>
        <p:spPr>
          <a:xfrm>
            <a:off x="683568" y="1628800"/>
            <a:ext cx="7632000" cy="3672408"/>
          </a:xfrm>
        </p:spPr>
        <p:txBody>
          <a:bodyPr/>
          <a:lstStyle/>
          <a:p>
            <a:r>
              <a:rPr lang="de-AT" sz="2100" dirty="0" err="1">
                <a:solidFill>
                  <a:schemeClr val="bg1"/>
                </a:solidFill>
              </a:rPr>
              <a:t>Glasvezel</a:t>
            </a:r>
            <a:r>
              <a:rPr lang="de-AT" sz="2100" dirty="0">
                <a:solidFill>
                  <a:schemeClr val="bg1"/>
                </a:solidFill>
              </a:rPr>
              <a:t> - </a:t>
            </a:r>
            <a:r>
              <a:rPr lang="de-AT" sz="2100" dirty="0" err="1">
                <a:solidFill>
                  <a:schemeClr val="bg1"/>
                </a:solidFill>
              </a:rPr>
              <a:t>basis</a:t>
            </a:r>
            <a:endParaRPr lang="de-AT" sz="2100" dirty="0">
              <a:solidFill>
                <a:schemeClr val="bg1"/>
              </a:solidFill>
            </a:endParaRPr>
          </a:p>
          <a:p>
            <a:pPr>
              <a:lnSpc>
                <a:spcPct val="150000"/>
              </a:lnSpc>
            </a:pPr>
            <a:r>
              <a:rPr lang="de-AT" sz="2100" dirty="0" err="1">
                <a:solidFill>
                  <a:schemeClr val="bg1"/>
                </a:solidFill>
              </a:rPr>
              <a:t>Glasvezel</a:t>
            </a:r>
            <a:r>
              <a:rPr lang="de-AT" sz="2100" dirty="0">
                <a:solidFill>
                  <a:schemeClr val="bg1"/>
                </a:solidFill>
              </a:rPr>
              <a:t> : </a:t>
            </a:r>
            <a:r>
              <a:rPr lang="de-AT" sz="2100" dirty="0" err="1">
                <a:solidFill>
                  <a:schemeClr val="bg1"/>
                </a:solidFill>
              </a:rPr>
              <a:t>vezel</a:t>
            </a:r>
            <a:r>
              <a:rPr lang="de-AT" sz="2100" dirty="0">
                <a:solidFill>
                  <a:schemeClr val="bg1"/>
                </a:solidFill>
              </a:rPr>
              <a:t> en </a:t>
            </a:r>
            <a:r>
              <a:rPr lang="de-AT" sz="2100" dirty="0" err="1">
                <a:solidFill>
                  <a:schemeClr val="bg1"/>
                </a:solidFill>
              </a:rPr>
              <a:t>kabel</a:t>
            </a:r>
            <a:endParaRPr lang="de-AT" sz="2100" dirty="0">
              <a:solidFill>
                <a:schemeClr val="bg1"/>
              </a:solidFill>
            </a:endParaRPr>
          </a:p>
          <a:p>
            <a:pPr>
              <a:lnSpc>
                <a:spcPct val="150000"/>
              </a:lnSpc>
            </a:pPr>
            <a:r>
              <a:rPr lang="de-AT" sz="2100" dirty="0" err="1">
                <a:solidFill>
                  <a:schemeClr val="bg1"/>
                </a:solidFill>
              </a:rPr>
              <a:t>Connectoren</a:t>
            </a:r>
            <a:r>
              <a:rPr lang="de-AT" sz="2100" dirty="0">
                <a:solidFill>
                  <a:schemeClr val="bg1"/>
                </a:solidFill>
              </a:rPr>
              <a:t> en </a:t>
            </a:r>
            <a:r>
              <a:rPr lang="de-AT" sz="2100" dirty="0" err="1">
                <a:solidFill>
                  <a:schemeClr val="bg1"/>
                </a:solidFill>
              </a:rPr>
              <a:t>pigtails</a:t>
            </a:r>
            <a:endParaRPr lang="de-AT" sz="2100" dirty="0">
              <a:solidFill>
                <a:schemeClr val="bg1"/>
              </a:solidFill>
            </a:endParaRPr>
          </a:p>
          <a:p>
            <a:pPr>
              <a:lnSpc>
                <a:spcPct val="150000"/>
              </a:lnSpc>
            </a:pPr>
            <a:r>
              <a:rPr lang="de-AT" sz="2100" dirty="0" err="1">
                <a:solidFill>
                  <a:schemeClr val="bg1"/>
                </a:solidFill>
              </a:rPr>
              <a:t>Splicebox</a:t>
            </a:r>
            <a:r>
              <a:rPr lang="de-AT" sz="2100" dirty="0">
                <a:solidFill>
                  <a:schemeClr val="bg1"/>
                </a:solidFill>
              </a:rPr>
              <a:t> en </a:t>
            </a:r>
            <a:r>
              <a:rPr lang="de-AT" sz="2100" dirty="0" err="1">
                <a:solidFill>
                  <a:schemeClr val="bg1"/>
                </a:solidFill>
              </a:rPr>
              <a:t>couplers</a:t>
            </a:r>
            <a:endParaRPr lang="de-AT" sz="2100" dirty="0">
              <a:solidFill>
                <a:schemeClr val="bg1"/>
              </a:solidFill>
            </a:endParaRPr>
          </a:p>
          <a:p>
            <a:pPr>
              <a:lnSpc>
                <a:spcPct val="150000"/>
              </a:lnSpc>
            </a:pPr>
            <a:r>
              <a:rPr lang="de-AT" sz="2100" dirty="0" err="1">
                <a:solidFill>
                  <a:schemeClr val="bg1"/>
                </a:solidFill>
              </a:rPr>
              <a:t>Afgemonteerde</a:t>
            </a:r>
            <a:r>
              <a:rPr lang="de-AT" sz="2100" dirty="0">
                <a:solidFill>
                  <a:schemeClr val="bg1"/>
                </a:solidFill>
              </a:rPr>
              <a:t> </a:t>
            </a:r>
            <a:r>
              <a:rPr lang="de-AT" sz="2100" dirty="0" err="1">
                <a:solidFill>
                  <a:schemeClr val="bg1"/>
                </a:solidFill>
              </a:rPr>
              <a:t>fiber</a:t>
            </a:r>
            <a:endParaRPr lang="de-AT" sz="2100" dirty="0">
              <a:solidFill>
                <a:schemeClr val="bg1"/>
              </a:solidFill>
            </a:endParaRPr>
          </a:p>
          <a:p>
            <a:pPr marL="0" indent="0">
              <a:lnSpc>
                <a:spcPct val="150000"/>
              </a:lnSpc>
              <a:buNone/>
            </a:pPr>
            <a:endParaRPr lang="de-AT" sz="2100" dirty="0">
              <a:solidFill>
                <a:schemeClr val="bg1"/>
              </a:solidFill>
            </a:endParaRPr>
          </a:p>
          <a:p>
            <a:pPr>
              <a:lnSpc>
                <a:spcPct val="150000"/>
              </a:lnSpc>
            </a:pPr>
            <a:endParaRPr lang="de-AT" sz="2100" dirty="0">
              <a:solidFill>
                <a:schemeClr val="bg1"/>
              </a:solidFill>
            </a:endParaRPr>
          </a:p>
          <a:p>
            <a:pPr>
              <a:lnSpc>
                <a:spcPct val="150000"/>
              </a:lnSpc>
            </a:pPr>
            <a:endParaRPr lang="de-AT" sz="2100" dirty="0">
              <a:solidFill>
                <a:schemeClr val="bg1"/>
              </a:solidFill>
            </a:endParaRPr>
          </a:p>
          <a:p>
            <a:pPr marL="0" indent="0">
              <a:lnSpc>
                <a:spcPct val="150000"/>
              </a:lnSpc>
              <a:buNone/>
            </a:pPr>
            <a:endParaRPr lang="de-AT" sz="2100" b="1" dirty="0">
              <a:solidFill>
                <a:srgbClr val="91A6CD"/>
              </a:solidFill>
            </a:endParaRPr>
          </a:p>
          <a:p>
            <a:pPr>
              <a:lnSpc>
                <a:spcPct val="150000"/>
              </a:lnSpc>
            </a:pPr>
            <a:endParaRPr lang="de-AT" sz="2100" b="1" dirty="0">
              <a:solidFill>
                <a:srgbClr val="91A6CD"/>
              </a:solidFill>
            </a:endParaRPr>
          </a:p>
        </p:txBody>
      </p:sp>
      <p:sp>
        <p:nvSpPr>
          <p:cNvPr id="15" name="Text Placeholder 2"/>
          <p:cNvSpPr>
            <a:spLocks noGrp="1"/>
          </p:cNvSpPr>
          <p:nvPr>
            <p:ph type="body" sz="quarter" idx="11"/>
          </p:nvPr>
        </p:nvSpPr>
        <p:spPr>
          <a:xfrm>
            <a:off x="179388" y="187896"/>
            <a:ext cx="8857108" cy="576808"/>
          </a:xfrm>
        </p:spPr>
        <p:txBody>
          <a:bodyPr/>
          <a:lstStyle/>
          <a:p>
            <a:r>
              <a:rPr lang="en-US" dirty="0"/>
              <a:t>AGENDA</a:t>
            </a:r>
          </a:p>
        </p:txBody>
      </p:sp>
      <p:sp>
        <p:nvSpPr>
          <p:cNvPr id="16" name="Text Placeholder 3"/>
          <p:cNvSpPr>
            <a:spLocks noGrp="1"/>
          </p:cNvSpPr>
          <p:nvPr>
            <p:ph type="body" sz="quarter" idx="12"/>
          </p:nvPr>
        </p:nvSpPr>
        <p:spPr>
          <a:xfrm>
            <a:off x="179512" y="764704"/>
            <a:ext cx="8856984" cy="360040"/>
          </a:xfrm>
        </p:spPr>
        <p:txBody>
          <a:bodyPr/>
          <a:lstStyle/>
          <a:p>
            <a:r>
              <a:rPr lang="de-AT" dirty="0" err="1"/>
              <a:t>Opleiding</a:t>
            </a:r>
            <a:r>
              <a:rPr lang="de-AT" dirty="0"/>
              <a:t> Schrack </a:t>
            </a:r>
            <a:r>
              <a:rPr lang="de-AT" dirty="0" err="1"/>
              <a:t>Techniek</a:t>
            </a:r>
            <a:r>
              <a:rPr lang="de-AT" dirty="0"/>
              <a:t>  ‚</a:t>
            </a:r>
            <a:r>
              <a:rPr lang="de-AT" dirty="0" err="1"/>
              <a:t>Glasvezel</a:t>
            </a:r>
            <a:r>
              <a:rPr lang="de-AT" dirty="0"/>
              <a:t>‘</a:t>
            </a:r>
            <a:endParaRPr lang="en-US" dirty="0"/>
          </a:p>
        </p:txBody>
      </p:sp>
    </p:spTree>
    <p:extLst>
      <p:ext uri="{BB962C8B-B14F-4D97-AF65-F5344CB8AC3E}">
        <p14:creationId xmlns:p14="http://schemas.microsoft.com/office/powerpoint/2010/main" val="18837011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400915" y="395288"/>
            <a:ext cx="6734175" cy="666750"/>
          </a:xfrm>
        </p:spPr>
        <p:txBody>
          <a:bodyPr/>
          <a:lstStyle/>
          <a:p>
            <a:pPr eaLnBrk="1" hangingPunct="1"/>
            <a:r>
              <a:rPr lang="de-DE" dirty="0"/>
              <a:t>WAAROM GLASVEZEL?</a:t>
            </a:r>
            <a:endParaRPr lang="de-DE" b="0" dirty="0"/>
          </a:p>
        </p:txBody>
      </p:sp>
      <p:sp>
        <p:nvSpPr>
          <p:cNvPr id="26629" name="Rectangle 5"/>
          <p:cNvSpPr>
            <a:spLocks noGrp="1" noChangeArrowheads="1"/>
          </p:cNvSpPr>
          <p:nvPr>
            <p:ph idx="1"/>
          </p:nvPr>
        </p:nvSpPr>
        <p:spPr>
          <a:xfrm>
            <a:off x="357187" y="1686719"/>
            <a:ext cx="8429625" cy="3441700"/>
          </a:xfrm>
        </p:spPr>
        <p:txBody>
          <a:bodyPr/>
          <a:lstStyle/>
          <a:p>
            <a:pPr marL="284163" indent="-284163" eaLnBrk="1" hangingPunct="1"/>
            <a:r>
              <a:rPr lang="de-DE" sz="2400" dirty="0"/>
              <a:t> Lange </a:t>
            </a:r>
            <a:r>
              <a:rPr lang="de-DE" sz="2400" dirty="0" err="1"/>
              <a:t>afstanden</a:t>
            </a:r>
            <a:endParaRPr lang="de-DE" sz="2400" dirty="0"/>
          </a:p>
          <a:p>
            <a:pPr marL="0" indent="0" eaLnBrk="1" hangingPunct="1">
              <a:buNone/>
            </a:pPr>
            <a:endParaRPr lang="de-DE" sz="2400" dirty="0"/>
          </a:p>
          <a:p>
            <a:pPr marL="284163" indent="-284163" eaLnBrk="1" hangingPunct="1"/>
            <a:r>
              <a:rPr lang="de-DE" sz="2400" dirty="0"/>
              <a:t> </a:t>
            </a:r>
            <a:r>
              <a:rPr lang="de-DE" sz="2400" dirty="0" err="1"/>
              <a:t>Hogere</a:t>
            </a:r>
            <a:r>
              <a:rPr lang="de-DE" sz="2400" dirty="0"/>
              <a:t> </a:t>
            </a:r>
            <a:r>
              <a:rPr lang="de-DE" sz="2400" dirty="0" err="1"/>
              <a:t>snelheden</a:t>
            </a:r>
            <a:endParaRPr lang="de-DE" sz="2400" dirty="0"/>
          </a:p>
          <a:p>
            <a:pPr marL="0" indent="0" eaLnBrk="1" hangingPunct="1">
              <a:buNone/>
            </a:pPr>
            <a:endParaRPr lang="de-DE" sz="2400" dirty="0"/>
          </a:p>
          <a:p>
            <a:pPr marL="284163" indent="-284163" eaLnBrk="1" hangingPunct="1"/>
            <a:r>
              <a:rPr lang="de-DE" sz="2400" dirty="0"/>
              <a:t> </a:t>
            </a:r>
            <a:r>
              <a:rPr lang="de-DE" sz="2400" dirty="0" err="1"/>
              <a:t>Ongevoelig</a:t>
            </a:r>
            <a:r>
              <a:rPr lang="de-DE" sz="2400" dirty="0"/>
              <a:t> </a:t>
            </a:r>
            <a:r>
              <a:rPr lang="de-DE" sz="2400" dirty="0" err="1"/>
              <a:t>voor</a:t>
            </a:r>
            <a:r>
              <a:rPr lang="de-DE" sz="2400" dirty="0"/>
              <a:t> </a:t>
            </a:r>
            <a:r>
              <a:rPr lang="de-DE" sz="2400" dirty="0" err="1"/>
              <a:t>storing</a:t>
            </a:r>
            <a:r>
              <a:rPr lang="de-DE" sz="2400" dirty="0"/>
              <a:t> (EMC)</a:t>
            </a:r>
          </a:p>
          <a:p>
            <a:pPr marL="284163" indent="-284163" eaLnBrk="1" hangingPunct="1"/>
            <a:endParaRPr lang="de-DE" sz="2400" dirty="0"/>
          </a:p>
          <a:p>
            <a:pPr marL="284163" indent="-284163" eaLnBrk="1" hangingPunct="1"/>
            <a:r>
              <a:rPr lang="de-DE" sz="2400" dirty="0"/>
              <a:t> Galvanische </a:t>
            </a:r>
            <a:r>
              <a:rPr lang="de-DE" sz="2400" dirty="0" err="1"/>
              <a:t>scheiding</a:t>
            </a:r>
            <a:endParaRPr lang="de-DE" sz="2400" dirty="0"/>
          </a:p>
          <a:p>
            <a:pPr marL="284163" indent="-284163" eaLnBrk="1" hangingPunct="1"/>
            <a:endParaRPr lang="de-DE" sz="2400" dirty="0"/>
          </a:p>
          <a:p>
            <a:pPr marL="284163" indent="-284163" eaLnBrk="1" hangingPunct="1"/>
            <a:r>
              <a:rPr lang="de-DE" sz="2400" dirty="0"/>
              <a:t> </a:t>
            </a:r>
            <a:r>
              <a:rPr lang="de-DE" sz="2400" dirty="0" err="1"/>
              <a:t>Geen</a:t>
            </a:r>
            <a:r>
              <a:rPr lang="de-DE" sz="2400" dirty="0"/>
              <a:t> </a:t>
            </a:r>
            <a:r>
              <a:rPr lang="de-DE" sz="2400" dirty="0" err="1"/>
              <a:t>overspraak</a:t>
            </a:r>
            <a:r>
              <a:rPr lang="de-DE" sz="2400" dirty="0"/>
              <a:t> (Cross-Talk)</a:t>
            </a:r>
            <a:endParaRPr lang="de-DE" sz="2400" b="0" dirty="0"/>
          </a:p>
        </p:txBody>
      </p:sp>
      <p:sp>
        <p:nvSpPr>
          <p:cNvPr id="26626" name="Rectangle 2"/>
          <p:cNvSpPr>
            <a:spLocks noChangeArrowheads="1"/>
          </p:cNvSpPr>
          <p:nvPr/>
        </p:nvSpPr>
        <p:spPr bwMode="auto">
          <a:xfrm>
            <a:off x="136525" y="288925"/>
            <a:ext cx="1622425" cy="457200"/>
          </a:xfrm>
          <a:prstGeom prst="rect">
            <a:avLst/>
          </a:prstGeom>
          <a:noFill/>
          <a:ln w="9525">
            <a:noFill/>
            <a:miter lim="800000"/>
            <a:headEnd/>
            <a:tailEnd/>
          </a:ln>
        </p:spPr>
        <p:txBody>
          <a:bodyPr wrap="none" anchor="ctr"/>
          <a:lstStyle/>
          <a:p>
            <a:pPr eaLnBrk="0" hangingPunct="0"/>
            <a:endParaRPr lang="de-AT"/>
          </a:p>
        </p:txBody>
      </p:sp>
      <p:sp>
        <p:nvSpPr>
          <p:cNvPr id="26627" name="Rectangle 3"/>
          <p:cNvSpPr>
            <a:spLocks noChangeArrowheads="1"/>
          </p:cNvSpPr>
          <p:nvPr/>
        </p:nvSpPr>
        <p:spPr bwMode="auto">
          <a:xfrm>
            <a:off x="80963" y="395288"/>
            <a:ext cx="5783262" cy="519112"/>
          </a:xfrm>
          <a:prstGeom prst="rect">
            <a:avLst/>
          </a:prstGeom>
          <a:noFill/>
          <a:ln w="9525">
            <a:noFill/>
            <a:miter lim="800000"/>
            <a:headEnd/>
            <a:tailEnd/>
          </a:ln>
        </p:spPr>
        <p:txBody>
          <a:bodyPr wrap="none" anchor="ctr"/>
          <a:lstStyle/>
          <a:p>
            <a:pPr eaLnBrk="0" hangingPunct="0"/>
            <a:endParaRPr lang="de-AT"/>
          </a:p>
        </p:txBody>
      </p:sp>
      <p:sp>
        <p:nvSpPr>
          <p:cNvPr id="2" name="Rechthoek 1">
            <a:extLst>
              <a:ext uri="{FF2B5EF4-FFF2-40B4-BE49-F238E27FC236}">
                <a16:creationId xmlns:a16="http://schemas.microsoft.com/office/drawing/2014/main" id="{9F478CF4-DD91-40C7-986D-6E5819F28995}"/>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13785029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a:xfrm>
            <a:off x="179388" y="1190625"/>
            <a:ext cx="8782050" cy="1098550"/>
          </a:xfrm>
        </p:spPr>
        <p:txBody>
          <a:bodyPr/>
          <a:lstStyle/>
          <a:p>
            <a:pPr eaLnBrk="1" hangingPunct="1"/>
            <a:r>
              <a:rPr lang="en-US" dirty="0" err="1"/>
              <a:t>Signalen</a:t>
            </a:r>
            <a:r>
              <a:rPr lang="en-US" dirty="0"/>
              <a:t> </a:t>
            </a:r>
            <a:r>
              <a:rPr lang="en-US" dirty="0" err="1"/>
              <a:t>glasvezel</a:t>
            </a:r>
            <a:r>
              <a:rPr lang="en-US" dirty="0"/>
              <a:t> </a:t>
            </a:r>
            <a:r>
              <a:rPr lang="en-US" dirty="0" err="1"/>
              <a:t>zijn</a:t>
            </a:r>
            <a:r>
              <a:rPr lang="en-US" dirty="0"/>
              <a:t> IR</a:t>
            </a:r>
          </a:p>
          <a:p>
            <a:pPr eaLnBrk="1" hangingPunct="1"/>
            <a:r>
              <a:rPr lang="en-US" dirty="0" err="1"/>
              <a:t>Niet</a:t>
            </a:r>
            <a:r>
              <a:rPr lang="en-US" dirty="0"/>
              <a:t> </a:t>
            </a:r>
            <a:r>
              <a:rPr lang="en-US" dirty="0" err="1"/>
              <a:t>zichtbaar</a:t>
            </a:r>
            <a:r>
              <a:rPr lang="en-US" dirty="0"/>
              <a:t> </a:t>
            </a:r>
            <a:r>
              <a:rPr lang="en-US" dirty="0" err="1"/>
              <a:t>wel</a:t>
            </a:r>
            <a:r>
              <a:rPr lang="en-US" dirty="0"/>
              <a:t> </a:t>
            </a:r>
            <a:r>
              <a:rPr lang="en-US" dirty="0" err="1"/>
              <a:t>schadelijk</a:t>
            </a:r>
            <a:endParaRPr lang="de-DE" dirty="0"/>
          </a:p>
        </p:txBody>
      </p:sp>
      <p:sp>
        <p:nvSpPr>
          <p:cNvPr id="37893" name="Rectangle 5"/>
          <p:cNvSpPr>
            <a:spLocks noChangeArrowheads="1"/>
          </p:cNvSpPr>
          <p:nvPr/>
        </p:nvSpPr>
        <p:spPr bwMode="auto">
          <a:xfrm>
            <a:off x="323850" y="5300663"/>
            <a:ext cx="8421688" cy="1152525"/>
          </a:xfrm>
          <a:prstGeom prst="rect">
            <a:avLst/>
          </a:prstGeom>
          <a:noFill/>
          <a:ln w="9525">
            <a:noFill/>
            <a:miter lim="800000"/>
            <a:headEnd/>
            <a:tailEnd/>
          </a:ln>
        </p:spPr>
        <p:txBody>
          <a:bodyPr/>
          <a:lstStyle/>
          <a:p>
            <a:pPr marL="393700" indent="-393700" defTabSz="876300">
              <a:spcBef>
                <a:spcPct val="20000"/>
              </a:spcBef>
              <a:buSzPct val="85000"/>
              <a:buFont typeface="ZopfRautbots2"/>
              <a:buNone/>
            </a:pPr>
            <a:endParaRPr lang="de-DE" sz="2800" b="1" dirty="0"/>
          </a:p>
        </p:txBody>
      </p:sp>
      <p:sp>
        <p:nvSpPr>
          <p:cNvPr id="7" name="Rectangle 2"/>
          <p:cNvSpPr>
            <a:spLocks noGrp="1" noChangeArrowheads="1"/>
          </p:cNvSpPr>
          <p:nvPr>
            <p:ph type="title"/>
          </p:nvPr>
        </p:nvSpPr>
        <p:spPr/>
        <p:txBody>
          <a:bodyPr/>
          <a:lstStyle/>
          <a:p>
            <a:pPr eaLnBrk="1" hangingPunct="1"/>
            <a:r>
              <a:rPr lang="de-AT" dirty="0" err="1"/>
              <a:t>Glasvezel</a:t>
            </a:r>
            <a:r>
              <a:rPr lang="de-AT" dirty="0"/>
              <a:t> - </a:t>
            </a:r>
            <a:r>
              <a:rPr lang="de-AT" dirty="0" err="1"/>
              <a:t>basis</a:t>
            </a:r>
            <a:endParaRPr lang="de-AT" dirty="0"/>
          </a:p>
        </p:txBody>
      </p:sp>
      <p:pic>
        <p:nvPicPr>
          <p:cNvPr id="1034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3140968"/>
            <a:ext cx="885825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descr="lwl_sighn">
            <a:extLst>
              <a:ext uri="{FF2B5EF4-FFF2-40B4-BE49-F238E27FC236}">
                <a16:creationId xmlns:a16="http://schemas.microsoft.com/office/drawing/2014/main" id="{F8461495-6408-4D54-A74F-4F73C4452115}"/>
              </a:ext>
            </a:extLst>
          </p:cNvPr>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300192" y="1340768"/>
            <a:ext cx="1571625" cy="1347787"/>
          </a:xfrm>
          <a:prstGeom prst="rect">
            <a:avLst/>
          </a:prstGeom>
          <a:noFill/>
          <a:ln w="9525">
            <a:noFill/>
            <a:miter lim="800000"/>
            <a:headEnd/>
            <a:tailEnd/>
          </a:ln>
        </p:spPr>
      </p:pic>
      <p:sp>
        <p:nvSpPr>
          <p:cNvPr id="8" name="Rechthoek 7">
            <a:extLst>
              <a:ext uri="{FF2B5EF4-FFF2-40B4-BE49-F238E27FC236}">
                <a16:creationId xmlns:a16="http://schemas.microsoft.com/office/drawing/2014/main" id="{4EBA0D23-61C9-41E4-9D94-14BEDDD13C19}"/>
              </a:ext>
            </a:extLst>
          </p:cNvPr>
          <p:cNvSpPr/>
          <p:nvPr/>
        </p:nvSpPr>
        <p:spPr bwMode="auto">
          <a:xfrm>
            <a:off x="6876256" y="44624"/>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24454078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p:txBody>
          <a:bodyPr/>
          <a:lstStyle/>
          <a:p>
            <a:pPr eaLnBrk="1" hangingPunct="1"/>
            <a:r>
              <a:rPr lang="de-DE" dirty="0"/>
              <a:t>OPBOUW VEZEL</a:t>
            </a:r>
            <a:endParaRPr lang="de-DE" b="0" dirty="0"/>
          </a:p>
        </p:txBody>
      </p:sp>
      <p:sp>
        <p:nvSpPr>
          <p:cNvPr id="26629" name="Rectangle 5"/>
          <p:cNvSpPr>
            <a:spLocks noGrp="1" noChangeArrowheads="1"/>
          </p:cNvSpPr>
          <p:nvPr>
            <p:ph idx="1"/>
          </p:nvPr>
        </p:nvSpPr>
        <p:spPr>
          <a:xfrm>
            <a:off x="457200" y="1447800"/>
            <a:ext cx="8429625" cy="3441700"/>
          </a:xfrm>
        </p:spPr>
        <p:txBody>
          <a:bodyPr/>
          <a:lstStyle/>
          <a:p>
            <a:pPr marL="0" indent="0" eaLnBrk="1" hangingPunct="1">
              <a:buNone/>
            </a:pPr>
            <a:endParaRPr lang="de-DE" sz="2400" dirty="0"/>
          </a:p>
        </p:txBody>
      </p:sp>
      <p:sp>
        <p:nvSpPr>
          <p:cNvPr id="26626" name="Rectangle 2"/>
          <p:cNvSpPr>
            <a:spLocks noChangeArrowheads="1"/>
          </p:cNvSpPr>
          <p:nvPr/>
        </p:nvSpPr>
        <p:spPr bwMode="auto">
          <a:xfrm>
            <a:off x="136525" y="288925"/>
            <a:ext cx="1622425" cy="457200"/>
          </a:xfrm>
          <a:prstGeom prst="rect">
            <a:avLst/>
          </a:prstGeom>
          <a:noFill/>
          <a:ln w="9525">
            <a:noFill/>
            <a:miter lim="800000"/>
            <a:headEnd/>
            <a:tailEnd/>
          </a:ln>
        </p:spPr>
        <p:txBody>
          <a:bodyPr wrap="none" anchor="ctr"/>
          <a:lstStyle/>
          <a:p>
            <a:pPr eaLnBrk="0" hangingPunct="0"/>
            <a:endParaRPr lang="de-AT"/>
          </a:p>
        </p:txBody>
      </p:sp>
      <p:sp>
        <p:nvSpPr>
          <p:cNvPr id="26627" name="Rectangle 3"/>
          <p:cNvSpPr>
            <a:spLocks noChangeArrowheads="1"/>
          </p:cNvSpPr>
          <p:nvPr/>
        </p:nvSpPr>
        <p:spPr bwMode="auto">
          <a:xfrm>
            <a:off x="80963" y="395288"/>
            <a:ext cx="5783262" cy="519112"/>
          </a:xfrm>
          <a:prstGeom prst="rect">
            <a:avLst/>
          </a:prstGeom>
          <a:noFill/>
          <a:ln w="9525">
            <a:noFill/>
            <a:miter lim="800000"/>
            <a:headEnd/>
            <a:tailEnd/>
          </a:ln>
        </p:spPr>
        <p:txBody>
          <a:bodyPr wrap="none" anchor="ctr"/>
          <a:lstStyle/>
          <a:p>
            <a:pPr eaLnBrk="0" hangingPunct="0"/>
            <a:endParaRPr lang="de-AT"/>
          </a:p>
        </p:txBody>
      </p:sp>
      <p:grpSp>
        <p:nvGrpSpPr>
          <p:cNvPr id="7" name="Group 3">
            <a:extLst>
              <a:ext uri="{FF2B5EF4-FFF2-40B4-BE49-F238E27FC236}">
                <a16:creationId xmlns:a16="http://schemas.microsoft.com/office/drawing/2014/main" id="{6D785841-A9A0-4811-95C6-62D2C09B6108}"/>
              </a:ext>
            </a:extLst>
          </p:cNvPr>
          <p:cNvGrpSpPr>
            <a:grpSpLocks/>
          </p:cNvGrpSpPr>
          <p:nvPr/>
        </p:nvGrpSpPr>
        <p:grpSpPr bwMode="auto">
          <a:xfrm>
            <a:off x="-152400" y="1941513"/>
            <a:ext cx="8304213" cy="2755900"/>
            <a:chOff x="688" y="1551"/>
            <a:chExt cx="5231" cy="1736"/>
          </a:xfrm>
        </p:grpSpPr>
        <p:pic>
          <p:nvPicPr>
            <p:cNvPr id="8" name="Picture 4" descr="Conn1">
              <a:extLst>
                <a:ext uri="{FF2B5EF4-FFF2-40B4-BE49-F238E27FC236}">
                  <a16:creationId xmlns:a16="http://schemas.microsoft.com/office/drawing/2014/main" id="{EA447742-9606-4BAA-9069-F5791D3F6843}"/>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8" y="1551"/>
              <a:ext cx="3985" cy="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a:extLst>
                <a:ext uri="{FF2B5EF4-FFF2-40B4-BE49-F238E27FC236}">
                  <a16:creationId xmlns:a16="http://schemas.microsoft.com/office/drawing/2014/main" id="{C342C1C4-F53D-48D3-877E-5E159C1EC8C3}"/>
                </a:ext>
              </a:extLst>
            </p:cNvPr>
            <p:cNvSpPr txBox="1">
              <a:spLocks noChangeArrowheads="1"/>
            </p:cNvSpPr>
            <p:nvPr/>
          </p:nvSpPr>
          <p:spPr bwMode="auto">
            <a:xfrm>
              <a:off x="4268" y="2686"/>
              <a:ext cx="1651"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de-DE" altLang="nl-BE" dirty="0" err="1">
                  <a:solidFill>
                    <a:srgbClr val="800000"/>
                  </a:solidFill>
                </a:rPr>
                <a:t>Kernglas</a:t>
              </a:r>
              <a:r>
                <a:rPr lang="de-DE" altLang="nl-BE" dirty="0">
                  <a:solidFill>
                    <a:srgbClr val="800000"/>
                  </a:solidFill>
                </a:rPr>
                <a:t> </a:t>
              </a:r>
              <a:r>
                <a:rPr lang="de-DE" altLang="nl-BE" b="1" dirty="0">
                  <a:solidFill>
                    <a:srgbClr val="800000"/>
                  </a:solidFill>
                </a:rPr>
                <a:t>50/65/9</a:t>
              </a:r>
              <a:r>
                <a:rPr lang="de-DE" altLang="nl-BE" b="1" dirty="0">
                  <a:solidFill>
                    <a:srgbClr val="800000"/>
                  </a:solidFill>
                  <a:latin typeface="Symbol" panose="05050102010706020507" pitchFamily="18" charset="2"/>
                </a:rPr>
                <a:t>m</a:t>
              </a:r>
              <a:r>
                <a:rPr lang="de-DE" altLang="nl-BE" b="1" dirty="0">
                  <a:solidFill>
                    <a:srgbClr val="800000"/>
                  </a:solidFill>
                </a:rPr>
                <a:t>m</a:t>
              </a:r>
            </a:p>
          </p:txBody>
        </p:sp>
        <p:sp>
          <p:nvSpPr>
            <p:cNvPr id="10" name="Text Box 6">
              <a:extLst>
                <a:ext uri="{FF2B5EF4-FFF2-40B4-BE49-F238E27FC236}">
                  <a16:creationId xmlns:a16="http://schemas.microsoft.com/office/drawing/2014/main" id="{A45BD42F-046E-4C30-A3AC-78C5289B7012}"/>
                </a:ext>
              </a:extLst>
            </p:cNvPr>
            <p:cNvSpPr txBox="1">
              <a:spLocks noChangeArrowheads="1"/>
            </p:cNvSpPr>
            <p:nvPr/>
          </p:nvSpPr>
          <p:spPr bwMode="auto">
            <a:xfrm>
              <a:off x="3725" y="2427"/>
              <a:ext cx="182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de-DE" altLang="nl-BE">
                  <a:solidFill>
                    <a:srgbClr val="800000"/>
                  </a:solidFill>
                </a:rPr>
                <a:t>Mantelglas </a:t>
              </a:r>
              <a:r>
                <a:rPr lang="de-DE" altLang="nl-BE" b="1">
                  <a:solidFill>
                    <a:srgbClr val="800000"/>
                  </a:solidFill>
                </a:rPr>
                <a:t>125</a:t>
              </a:r>
              <a:r>
                <a:rPr lang="de-DE" altLang="nl-BE" b="1">
                  <a:solidFill>
                    <a:srgbClr val="800000"/>
                  </a:solidFill>
                  <a:latin typeface="Symbol" panose="05050102010706020507" pitchFamily="18" charset="2"/>
                </a:rPr>
                <a:t>m</a:t>
              </a:r>
              <a:r>
                <a:rPr lang="de-DE" altLang="nl-BE" b="1">
                  <a:solidFill>
                    <a:srgbClr val="800000"/>
                  </a:solidFill>
                </a:rPr>
                <a:t>m</a:t>
              </a:r>
            </a:p>
          </p:txBody>
        </p:sp>
        <p:sp>
          <p:nvSpPr>
            <p:cNvPr id="11" name="Text Box 7">
              <a:extLst>
                <a:ext uri="{FF2B5EF4-FFF2-40B4-BE49-F238E27FC236}">
                  <a16:creationId xmlns:a16="http://schemas.microsoft.com/office/drawing/2014/main" id="{20FFDEB0-D67D-4F77-8BFE-A1103F9FB312}"/>
                </a:ext>
              </a:extLst>
            </p:cNvPr>
            <p:cNvSpPr txBox="1">
              <a:spLocks noChangeArrowheads="1"/>
            </p:cNvSpPr>
            <p:nvPr/>
          </p:nvSpPr>
          <p:spPr bwMode="auto">
            <a:xfrm>
              <a:off x="3386" y="2118"/>
              <a:ext cx="2150"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de-DE" altLang="nl-BE">
                  <a:solidFill>
                    <a:srgbClr val="800000"/>
                  </a:solidFill>
                </a:rPr>
                <a:t>Primaire mantel </a:t>
              </a:r>
              <a:r>
                <a:rPr lang="de-DE" altLang="nl-BE" b="1">
                  <a:solidFill>
                    <a:srgbClr val="800000"/>
                  </a:solidFill>
                </a:rPr>
                <a:t>250</a:t>
              </a:r>
              <a:r>
                <a:rPr lang="de-DE" altLang="nl-BE" b="1">
                  <a:solidFill>
                    <a:srgbClr val="800000"/>
                  </a:solidFill>
                  <a:latin typeface="Symbol" panose="05050102010706020507" pitchFamily="18" charset="2"/>
                </a:rPr>
                <a:t>m</a:t>
              </a:r>
              <a:r>
                <a:rPr lang="de-DE" altLang="nl-BE" b="1">
                  <a:solidFill>
                    <a:srgbClr val="800000"/>
                  </a:solidFill>
                </a:rPr>
                <a:t>m</a:t>
              </a:r>
              <a:endParaRPr lang="de-DE" altLang="nl-BE">
                <a:solidFill>
                  <a:srgbClr val="800000"/>
                </a:solidFill>
              </a:endParaRPr>
            </a:p>
          </p:txBody>
        </p:sp>
        <p:sp>
          <p:nvSpPr>
            <p:cNvPr id="12" name="Text Box 8">
              <a:extLst>
                <a:ext uri="{FF2B5EF4-FFF2-40B4-BE49-F238E27FC236}">
                  <a16:creationId xmlns:a16="http://schemas.microsoft.com/office/drawing/2014/main" id="{00376CB9-C95F-450A-8A36-511C5CB39A97}"/>
                </a:ext>
              </a:extLst>
            </p:cNvPr>
            <p:cNvSpPr txBox="1">
              <a:spLocks noChangeArrowheads="1"/>
            </p:cNvSpPr>
            <p:nvPr/>
          </p:nvSpPr>
          <p:spPr bwMode="auto">
            <a:xfrm>
              <a:off x="2903" y="1731"/>
              <a:ext cx="251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spcBef>
                  <a:spcPct val="50000"/>
                </a:spcBef>
              </a:pPr>
              <a:r>
                <a:rPr lang="de-DE" altLang="nl-BE">
                  <a:solidFill>
                    <a:srgbClr val="800000"/>
                  </a:solidFill>
                </a:rPr>
                <a:t>Buitenmantel </a:t>
              </a:r>
              <a:r>
                <a:rPr lang="de-DE" altLang="nl-BE" b="1">
                  <a:solidFill>
                    <a:srgbClr val="800000"/>
                  </a:solidFill>
                </a:rPr>
                <a:t>900</a:t>
              </a:r>
              <a:r>
                <a:rPr lang="de-DE" altLang="nl-BE" b="1">
                  <a:solidFill>
                    <a:srgbClr val="800000"/>
                  </a:solidFill>
                  <a:latin typeface="Symbol" panose="05050102010706020507" pitchFamily="18" charset="2"/>
                </a:rPr>
                <a:t>m</a:t>
              </a:r>
              <a:r>
                <a:rPr lang="de-DE" altLang="nl-BE" b="1">
                  <a:solidFill>
                    <a:srgbClr val="800000"/>
                  </a:solidFill>
                </a:rPr>
                <a:t>m</a:t>
              </a:r>
            </a:p>
          </p:txBody>
        </p:sp>
        <p:sp>
          <p:nvSpPr>
            <p:cNvPr id="13" name="Line 9">
              <a:extLst>
                <a:ext uri="{FF2B5EF4-FFF2-40B4-BE49-F238E27FC236}">
                  <a16:creationId xmlns:a16="http://schemas.microsoft.com/office/drawing/2014/main" id="{9E78CCF2-0266-44E8-B009-EC84C20D926F}"/>
                </a:ext>
              </a:extLst>
            </p:cNvPr>
            <p:cNvSpPr>
              <a:spLocks noChangeShapeType="1"/>
            </p:cNvSpPr>
            <p:nvPr/>
          </p:nvSpPr>
          <p:spPr bwMode="auto">
            <a:xfrm flipH="1">
              <a:off x="2561" y="1855"/>
              <a:ext cx="372" cy="136"/>
            </a:xfrm>
            <a:prstGeom prst="line">
              <a:avLst/>
            </a:prstGeom>
            <a:noFill/>
            <a:ln w="9525">
              <a:solidFill>
                <a:srgbClr val="FF505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l-BE"/>
            </a:p>
          </p:txBody>
        </p:sp>
        <p:sp>
          <p:nvSpPr>
            <p:cNvPr id="14" name="Line 10">
              <a:extLst>
                <a:ext uri="{FF2B5EF4-FFF2-40B4-BE49-F238E27FC236}">
                  <a16:creationId xmlns:a16="http://schemas.microsoft.com/office/drawing/2014/main" id="{76C011FB-8156-4BB5-B9F7-BC8ABC915B63}"/>
                </a:ext>
              </a:extLst>
            </p:cNvPr>
            <p:cNvSpPr>
              <a:spLocks noChangeShapeType="1"/>
            </p:cNvSpPr>
            <p:nvPr/>
          </p:nvSpPr>
          <p:spPr bwMode="auto">
            <a:xfrm flipH="1">
              <a:off x="3353" y="2360"/>
              <a:ext cx="136" cy="309"/>
            </a:xfrm>
            <a:prstGeom prst="line">
              <a:avLst/>
            </a:prstGeom>
            <a:noFill/>
            <a:ln w="9525">
              <a:solidFill>
                <a:srgbClr val="00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l-BE"/>
            </a:p>
          </p:txBody>
        </p:sp>
        <p:sp>
          <p:nvSpPr>
            <p:cNvPr id="15" name="Line 11">
              <a:extLst>
                <a:ext uri="{FF2B5EF4-FFF2-40B4-BE49-F238E27FC236}">
                  <a16:creationId xmlns:a16="http://schemas.microsoft.com/office/drawing/2014/main" id="{845EF861-F97E-4BEF-B5D2-F81925A9B78E}"/>
                </a:ext>
              </a:extLst>
            </p:cNvPr>
            <p:cNvSpPr>
              <a:spLocks noChangeShapeType="1"/>
            </p:cNvSpPr>
            <p:nvPr/>
          </p:nvSpPr>
          <p:spPr bwMode="auto">
            <a:xfrm flipH="1">
              <a:off x="3552" y="2676"/>
              <a:ext cx="204" cy="148"/>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l-BE"/>
            </a:p>
          </p:txBody>
        </p:sp>
        <p:sp>
          <p:nvSpPr>
            <p:cNvPr id="16" name="Line 12">
              <a:extLst>
                <a:ext uri="{FF2B5EF4-FFF2-40B4-BE49-F238E27FC236}">
                  <a16:creationId xmlns:a16="http://schemas.microsoft.com/office/drawing/2014/main" id="{766D9207-431D-457D-AD08-54F7DB5D90AF}"/>
                </a:ext>
              </a:extLst>
            </p:cNvPr>
            <p:cNvSpPr>
              <a:spLocks noChangeShapeType="1"/>
            </p:cNvSpPr>
            <p:nvPr/>
          </p:nvSpPr>
          <p:spPr bwMode="auto">
            <a:xfrm flipH="1">
              <a:off x="4189" y="2978"/>
              <a:ext cx="186" cy="118"/>
            </a:xfrm>
            <a:prstGeom prst="line">
              <a:avLst/>
            </a:prstGeom>
            <a:noFill/>
            <a:ln w="9525">
              <a:solidFill>
                <a:srgbClr val="FF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l-BE"/>
            </a:p>
          </p:txBody>
        </p:sp>
      </p:grpSp>
      <p:sp>
        <p:nvSpPr>
          <p:cNvPr id="17" name="Line 13">
            <a:extLst>
              <a:ext uri="{FF2B5EF4-FFF2-40B4-BE49-F238E27FC236}">
                <a16:creationId xmlns:a16="http://schemas.microsoft.com/office/drawing/2014/main" id="{94860659-96A2-4D4E-9785-AD921EE18A68}"/>
              </a:ext>
            </a:extLst>
          </p:cNvPr>
          <p:cNvSpPr>
            <a:spLocks noChangeShapeType="1"/>
          </p:cNvSpPr>
          <p:nvPr/>
        </p:nvSpPr>
        <p:spPr bwMode="auto">
          <a:xfrm>
            <a:off x="7759700" y="3098800"/>
            <a:ext cx="0" cy="96520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a:lstStyle/>
          <a:p>
            <a:endParaRPr lang="nl-BE"/>
          </a:p>
        </p:txBody>
      </p:sp>
      <p:sp>
        <p:nvSpPr>
          <p:cNvPr id="18" name="Line 14">
            <a:extLst>
              <a:ext uri="{FF2B5EF4-FFF2-40B4-BE49-F238E27FC236}">
                <a16:creationId xmlns:a16="http://schemas.microsoft.com/office/drawing/2014/main" id="{0DC5B2E0-D1DD-49D3-99E5-0DFA3F0705BE}"/>
              </a:ext>
            </a:extLst>
          </p:cNvPr>
          <p:cNvSpPr>
            <a:spLocks noChangeShapeType="1"/>
          </p:cNvSpPr>
          <p:nvPr/>
        </p:nvSpPr>
        <p:spPr bwMode="auto">
          <a:xfrm>
            <a:off x="8331200" y="2478088"/>
            <a:ext cx="0" cy="1587500"/>
          </a:xfrm>
          <a:prstGeom prst="line">
            <a:avLst/>
          </a:prstGeom>
          <a:noFill/>
          <a:ln w="9525">
            <a:solidFill>
              <a:schemeClr val="tx1"/>
            </a:solidFill>
            <a:round/>
            <a:headEnd type="triangle" w="lg" len="lg"/>
            <a:tailEnd/>
          </a:ln>
          <a:extLst>
            <a:ext uri="{909E8E84-426E-40DD-AFC4-6F175D3DCCD1}">
              <a14:hiddenFill xmlns:a14="http://schemas.microsoft.com/office/drawing/2010/main">
                <a:noFill/>
              </a14:hiddenFill>
            </a:ext>
          </a:extLst>
        </p:spPr>
        <p:txBody>
          <a:bodyPr/>
          <a:lstStyle/>
          <a:p>
            <a:endParaRPr lang="nl-BE"/>
          </a:p>
        </p:txBody>
      </p:sp>
      <p:sp>
        <p:nvSpPr>
          <p:cNvPr id="19" name="Line 15">
            <a:extLst>
              <a:ext uri="{FF2B5EF4-FFF2-40B4-BE49-F238E27FC236}">
                <a16:creationId xmlns:a16="http://schemas.microsoft.com/office/drawing/2014/main" id="{372C745A-D5EB-44ED-BF81-5E0EDB67EA5E}"/>
              </a:ext>
            </a:extLst>
          </p:cNvPr>
          <p:cNvSpPr>
            <a:spLocks noChangeShapeType="1"/>
          </p:cNvSpPr>
          <p:nvPr/>
        </p:nvSpPr>
        <p:spPr bwMode="auto">
          <a:xfrm>
            <a:off x="7200900" y="3098800"/>
            <a:ext cx="9017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nl-BE"/>
          </a:p>
        </p:txBody>
      </p:sp>
      <p:sp>
        <p:nvSpPr>
          <p:cNvPr id="20" name="Line 16">
            <a:extLst>
              <a:ext uri="{FF2B5EF4-FFF2-40B4-BE49-F238E27FC236}">
                <a16:creationId xmlns:a16="http://schemas.microsoft.com/office/drawing/2014/main" id="{401505DF-52E9-4226-9716-36FED03C074E}"/>
              </a:ext>
            </a:extLst>
          </p:cNvPr>
          <p:cNvSpPr>
            <a:spLocks noChangeShapeType="1"/>
          </p:cNvSpPr>
          <p:nvPr/>
        </p:nvSpPr>
        <p:spPr bwMode="auto">
          <a:xfrm>
            <a:off x="6451600" y="2489200"/>
            <a:ext cx="2311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nl-BE"/>
          </a:p>
        </p:txBody>
      </p:sp>
      <p:sp>
        <p:nvSpPr>
          <p:cNvPr id="21" name="Text Box 17">
            <a:extLst>
              <a:ext uri="{FF2B5EF4-FFF2-40B4-BE49-F238E27FC236}">
                <a16:creationId xmlns:a16="http://schemas.microsoft.com/office/drawing/2014/main" id="{F8EB4D1B-12C2-4055-A45A-262B6CAECF68}"/>
              </a:ext>
            </a:extLst>
          </p:cNvPr>
          <p:cNvSpPr txBox="1">
            <a:spLocks noChangeArrowheads="1"/>
          </p:cNvSpPr>
          <p:nvPr/>
        </p:nvSpPr>
        <p:spPr bwMode="auto">
          <a:xfrm rot="-5400000">
            <a:off x="7455695" y="4764881"/>
            <a:ext cx="1808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2000" dirty="0"/>
              <a:t>Breakoutkabel</a:t>
            </a:r>
          </a:p>
        </p:txBody>
      </p:sp>
      <p:sp>
        <p:nvSpPr>
          <p:cNvPr id="22" name="Text Box 18">
            <a:extLst>
              <a:ext uri="{FF2B5EF4-FFF2-40B4-BE49-F238E27FC236}">
                <a16:creationId xmlns:a16="http://schemas.microsoft.com/office/drawing/2014/main" id="{70001B14-BE9B-4433-A838-3161CDD8A3A0}"/>
              </a:ext>
            </a:extLst>
          </p:cNvPr>
          <p:cNvSpPr txBox="1">
            <a:spLocks noChangeArrowheads="1"/>
          </p:cNvSpPr>
          <p:nvPr/>
        </p:nvSpPr>
        <p:spPr bwMode="auto">
          <a:xfrm rot="-5400000">
            <a:off x="6684962" y="4894263"/>
            <a:ext cx="2111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2000"/>
              <a:t>Bundeladerkabel</a:t>
            </a:r>
          </a:p>
        </p:txBody>
      </p:sp>
      <p:sp>
        <p:nvSpPr>
          <p:cNvPr id="23" name="Line 19">
            <a:extLst>
              <a:ext uri="{FF2B5EF4-FFF2-40B4-BE49-F238E27FC236}">
                <a16:creationId xmlns:a16="http://schemas.microsoft.com/office/drawing/2014/main" id="{60632E0B-0E7B-4B15-9B3C-DFDF7F3BED2B}"/>
              </a:ext>
            </a:extLst>
          </p:cNvPr>
          <p:cNvSpPr>
            <a:spLocks noChangeShapeType="1"/>
          </p:cNvSpPr>
          <p:nvPr/>
        </p:nvSpPr>
        <p:spPr bwMode="auto">
          <a:xfrm>
            <a:off x="7226300" y="4064000"/>
            <a:ext cx="149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nl-BE"/>
          </a:p>
        </p:txBody>
      </p:sp>
      <p:sp>
        <p:nvSpPr>
          <p:cNvPr id="24" name="Rechthoek 23">
            <a:extLst>
              <a:ext uri="{FF2B5EF4-FFF2-40B4-BE49-F238E27FC236}">
                <a16:creationId xmlns:a16="http://schemas.microsoft.com/office/drawing/2014/main" id="{D358CA94-7C52-41C6-9689-CEFC4D54AA24}"/>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7723720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1"/>
          </p:nvPr>
        </p:nvSpPr>
        <p:spPr>
          <a:xfrm>
            <a:off x="179388" y="1190625"/>
            <a:ext cx="5256708" cy="790575"/>
          </a:xfrm>
        </p:spPr>
        <p:txBody>
          <a:bodyPr/>
          <a:lstStyle/>
          <a:p>
            <a:pPr eaLnBrk="1" hangingPunct="1">
              <a:lnSpc>
                <a:spcPct val="70000"/>
              </a:lnSpc>
            </a:pPr>
            <a:r>
              <a:rPr lang="de-DE" sz="2400" dirty="0"/>
              <a:t>MULTIMODE (</a:t>
            </a:r>
            <a:r>
              <a:rPr lang="de-DE" sz="2400" dirty="0">
                <a:solidFill>
                  <a:srgbClr val="CC0000"/>
                </a:solidFill>
              </a:rPr>
              <a:t>MM</a:t>
            </a:r>
            <a:r>
              <a:rPr lang="de-DE" sz="2400" dirty="0"/>
              <a:t>) </a:t>
            </a:r>
          </a:p>
          <a:p>
            <a:pPr marL="0" indent="0" eaLnBrk="1" hangingPunct="1">
              <a:lnSpc>
                <a:spcPct val="70000"/>
              </a:lnSpc>
              <a:buNone/>
            </a:pPr>
            <a:br>
              <a:rPr lang="de-DE" sz="900" dirty="0"/>
            </a:br>
            <a:r>
              <a:rPr lang="de-DE" sz="900" dirty="0"/>
              <a:t>	</a:t>
            </a:r>
            <a:endParaRPr lang="de-DE" dirty="0">
              <a:solidFill>
                <a:srgbClr val="FFFFFF"/>
              </a:solidFill>
            </a:endParaRPr>
          </a:p>
        </p:txBody>
      </p:sp>
      <p:sp>
        <p:nvSpPr>
          <p:cNvPr id="818180" name="Rectangle 4"/>
          <p:cNvSpPr>
            <a:spLocks noChangeArrowheads="1"/>
          </p:cNvSpPr>
          <p:nvPr/>
        </p:nvSpPr>
        <p:spPr bwMode="auto">
          <a:xfrm>
            <a:off x="616877" y="4520431"/>
            <a:ext cx="8308975" cy="985787"/>
          </a:xfrm>
          <a:prstGeom prst="rect">
            <a:avLst/>
          </a:prstGeom>
          <a:noFill/>
          <a:ln w="9525">
            <a:noFill/>
            <a:miter lim="800000"/>
            <a:headEnd/>
            <a:tailEnd/>
          </a:ln>
        </p:spPr>
        <p:txBody>
          <a:bodyPr/>
          <a:lstStyle/>
          <a:p>
            <a:pPr marL="284163" indent="-284163">
              <a:lnSpc>
                <a:spcPct val="110000"/>
              </a:lnSpc>
              <a:spcBef>
                <a:spcPct val="20000"/>
              </a:spcBef>
              <a:buSzPct val="85000"/>
              <a:buFont typeface="ZopfRautbots2"/>
              <a:buBlip>
                <a:blip r:embed="rId3"/>
              </a:buBlip>
            </a:pPr>
            <a:r>
              <a:rPr lang="de-DE" b="1" dirty="0">
                <a:solidFill>
                  <a:srgbClr val="000000"/>
                </a:solidFill>
                <a:latin typeface="Arial"/>
              </a:rPr>
              <a:t> </a:t>
            </a:r>
            <a:r>
              <a:rPr lang="de-DE" b="1" dirty="0" err="1">
                <a:solidFill>
                  <a:srgbClr val="000000"/>
                </a:solidFill>
                <a:latin typeface="Arial"/>
              </a:rPr>
              <a:t>Toepassing</a:t>
            </a:r>
            <a:r>
              <a:rPr lang="de-DE" b="1" dirty="0">
                <a:solidFill>
                  <a:srgbClr val="000000"/>
                </a:solidFill>
                <a:latin typeface="Arial"/>
              </a:rPr>
              <a:t>:  LAN – Typisch 300 à 500m </a:t>
            </a:r>
          </a:p>
          <a:p>
            <a:pPr marL="284163" indent="-284163">
              <a:lnSpc>
                <a:spcPct val="110000"/>
              </a:lnSpc>
              <a:spcBef>
                <a:spcPct val="20000"/>
              </a:spcBef>
              <a:buSzPct val="85000"/>
              <a:buFont typeface="ZopfRautbots2"/>
              <a:buBlip>
                <a:blip r:embed="rId3"/>
              </a:buBlip>
            </a:pPr>
            <a:r>
              <a:rPr lang="de-DE" b="1" dirty="0">
                <a:solidFill>
                  <a:srgbClr val="000000"/>
                </a:solidFill>
                <a:latin typeface="Arial"/>
              </a:rPr>
              <a:t> Fiber 50/125µm (OM2/3/4) </a:t>
            </a:r>
            <a:r>
              <a:rPr lang="de-DE" b="1" dirty="0" err="1">
                <a:solidFill>
                  <a:srgbClr val="000000"/>
                </a:solidFill>
                <a:latin typeface="Arial"/>
              </a:rPr>
              <a:t>or</a:t>
            </a:r>
            <a:r>
              <a:rPr lang="de-DE" b="1" dirty="0">
                <a:solidFill>
                  <a:srgbClr val="000000"/>
                </a:solidFill>
                <a:latin typeface="Arial"/>
              </a:rPr>
              <a:t> 62,5/125µm (OM1 EOL)</a:t>
            </a:r>
          </a:p>
        </p:txBody>
      </p:sp>
      <p:sp>
        <p:nvSpPr>
          <p:cNvPr id="7" name="Rectangle 2"/>
          <p:cNvSpPr>
            <a:spLocks noGrp="1" noChangeArrowheads="1"/>
          </p:cNvSpPr>
          <p:nvPr>
            <p:ph type="title"/>
          </p:nvPr>
        </p:nvSpPr>
        <p:spPr>
          <a:xfrm>
            <a:off x="180975" y="276225"/>
            <a:ext cx="6263233" cy="666750"/>
          </a:xfrm>
        </p:spPr>
        <p:txBody>
          <a:bodyPr/>
          <a:lstStyle/>
          <a:p>
            <a:pPr eaLnBrk="1" hangingPunct="1"/>
            <a:r>
              <a:rPr lang="de-AT" dirty="0" err="1"/>
              <a:t>Glasvezel</a:t>
            </a:r>
            <a:r>
              <a:rPr lang="de-AT" dirty="0"/>
              <a:t> – </a:t>
            </a:r>
            <a:r>
              <a:rPr lang="de-AT" dirty="0" err="1"/>
              <a:t>basis</a:t>
            </a:r>
            <a:r>
              <a:rPr lang="de-AT" dirty="0"/>
              <a:t> –MM-SM</a:t>
            </a:r>
          </a:p>
        </p:txBody>
      </p:sp>
      <p:pic>
        <p:nvPicPr>
          <p:cNvPr id="1044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50" y="2276872"/>
            <a:ext cx="87249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hthoek 7">
            <a:extLst>
              <a:ext uri="{FF2B5EF4-FFF2-40B4-BE49-F238E27FC236}">
                <a16:creationId xmlns:a16="http://schemas.microsoft.com/office/drawing/2014/main" id="{2E260A88-F72A-459E-A5C1-0C7298393979}"/>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4046081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18180"/>
                                        </p:tgtEl>
                                        <p:attrNameLst>
                                          <p:attrName>style.visibility</p:attrName>
                                        </p:attrNameLst>
                                      </p:cBhvr>
                                      <p:to>
                                        <p:strVal val="visible"/>
                                      </p:to>
                                    </p:set>
                                    <p:animEffect transition="in" filter="dissolve">
                                      <p:cBhvr>
                                        <p:cTn id="7" dur="500"/>
                                        <p:tgtEl>
                                          <p:spTgt spid="818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18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3" name="Rectangle 3"/>
          <p:cNvSpPr>
            <a:spLocks noChangeArrowheads="1"/>
          </p:cNvSpPr>
          <p:nvPr/>
        </p:nvSpPr>
        <p:spPr bwMode="auto">
          <a:xfrm>
            <a:off x="712788" y="4138737"/>
            <a:ext cx="6379492" cy="1882551"/>
          </a:xfrm>
          <a:prstGeom prst="rect">
            <a:avLst/>
          </a:prstGeom>
          <a:noFill/>
          <a:ln w="9525">
            <a:noFill/>
            <a:miter lim="800000"/>
            <a:headEnd/>
            <a:tailEnd/>
          </a:ln>
        </p:spPr>
        <p:txBody>
          <a:bodyPr/>
          <a:lstStyle/>
          <a:p>
            <a:pPr marL="284163" indent="-284163">
              <a:lnSpc>
                <a:spcPct val="110000"/>
              </a:lnSpc>
              <a:spcBef>
                <a:spcPct val="20000"/>
              </a:spcBef>
              <a:buSzPct val="85000"/>
              <a:buFont typeface="ZopfRautbots2"/>
              <a:buBlip>
                <a:blip r:embed="rId3"/>
              </a:buBlip>
            </a:pPr>
            <a:r>
              <a:rPr lang="de-DE" b="1" dirty="0">
                <a:solidFill>
                  <a:srgbClr val="000000"/>
                </a:solidFill>
                <a:latin typeface="Arial"/>
              </a:rPr>
              <a:t> </a:t>
            </a:r>
            <a:r>
              <a:rPr lang="de-DE" b="1" dirty="0" err="1">
                <a:solidFill>
                  <a:srgbClr val="000000"/>
                </a:solidFill>
                <a:latin typeface="Arial"/>
              </a:rPr>
              <a:t>Toepassingen</a:t>
            </a:r>
            <a:r>
              <a:rPr lang="de-DE" b="1" dirty="0">
                <a:solidFill>
                  <a:srgbClr val="000000"/>
                </a:solidFill>
                <a:latin typeface="Arial"/>
              </a:rPr>
              <a:t>: WAN, Hoge </a:t>
            </a:r>
            <a:r>
              <a:rPr lang="de-DE" b="1" dirty="0" err="1">
                <a:solidFill>
                  <a:srgbClr val="000000"/>
                </a:solidFill>
                <a:latin typeface="Arial"/>
              </a:rPr>
              <a:t>snelheden</a:t>
            </a:r>
            <a:r>
              <a:rPr lang="de-DE" b="1" dirty="0">
                <a:solidFill>
                  <a:srgbClr val="000000"/>
                </a:solidFill>
                <a:latin typeface="Arial"/>
              </a:rPr>
              <a:t>(100GB/s)</a:t>
            </a:r>
          </a:p>
          <a:p>
            <a:pPr marL="284163" indent="-284163">
              <a:lnSpc>
                <a:spcPct val="110000"/>
              </a:lnSpc>
              <a:spcBef>
                <a:spcPct val="20000"/>
              </a:spcBef>
              <a:buSzPct val="85000"/>
              <a:buFont typeface="ZopfRautbots2"/>
              <a:buBlip>
                <a:blip r:embed="rId3"/>
              </a:buBlip>
            </a:pPr>
            <a:r>
              <a:rPr lang="de-DE" b="1" dirty="0">
                <a:solidFill>
                  <a:srgbClr val="000000"/>
                </a:solidFill>
                <a:latin typeface="Arial"/>
              </a:rPr>
              <a:t> LANGE </a:t>
            </a:r>
            <a:r>
              <a:rPr lang="de-DE" b="1" dirty="0" err="1">
                <a:solidFill>
                  <a:srgbClr val="000000"/>
                </a:solidFill>
                <a:latin typeface="Arial"/>
              </a:rPr>
              <a:t>lengtes</a:t>
            </a:r>
            <a:r>
              <a:rPr lang="de-DE" b="1" dirty="0">
                <a:solidFill>
                  <a:srgbClr val="000000"/>
                </a:solidFill>
                <a:latin typeface="Arial"/>
              </a:rPr>
              <a:t> </a:t>
            </a:r>
            <a:r>
              <a:rPr lang="de-DE" b="1" dirty="0" err="1">
                <a:solidFill>
                  <a:srgbClr val="000000"/>
                </a:solidFill>
                <a:latin typeface="Arial"/>
              </a:rPr>
              <a:t>mogelijk</a:t>
            </a:r>
            <a:endParaRPr lang="de-DE" b="1" dirty="0">
              <a:solidFill>
                <a:srgbClr val="000000"/>
              </a:solidFill>
              <a:latin typeface="Arial"/>
            </a:endParaRPr>
          </a:p>
          <a:p>
            <a:pPr marL="284163" indent="-284163">
              <a:lnSpc>
                <a:spcPct val="110000"/>
              </a:lnSpc>
              <a:spcBef>
                <a:spcPct val="20000"/>
              </a:spcBef>
              <a:buSzPct val="85000"/>
              <a:buFont typeface="ZopfRautbots2"/>
              <a:buBlip>
                <a:blip r:embed="rId3"/>
              </a:buBlip>
            </a:pPr>
            <a:r>
              <a:rPr lang="de-DE" b="1" dirty="0">
                <a:solidFill>
                  <a:srgbClr val="000000"/>
                </a:solidFill>
                <a:latin typeface="Arial"/>
              </a:rPr>
              <a:t> Fiber 9/125µm</a:t>
            </a:r>
          </a:p>
        </p:txBody>
      </p:sp>
      <p:sp>
        <p:nvSpPr>
          <p:cNvPr id="7" name="Rectangle 3"/>
          <p:cNvSpPr>
            <a:spLocks noGrp="1" noChangeArrowheads="1"/>
          </p:cNvSpPr>
          <p:nvPr>
            <p:ph idx="1"/>
          </p:nvPr>
        </p:nvSpPr>
        <p:spPr>
          <a:xfrm>
            <a:off x="179388" y="1190625"/>
            <a:ext cx="5760764" cy="777875"/>
          </a:xfrm>
        </p:spPr>
        <p:txBody>
          <a:bodyPr/>
          <a:lstStyle/>
          <a:p>
            <a:pPr eaLnBrk="1" hangingPunct="1">
              <a:lnSpc>
                <a:spcPct val="70000"/>
              </a:lnSpc>
            </a:pPr>
            <a:r>
              <a:rPr lang="de-DE" sz="2400" dirty="0"/>
              <a:t>MONO- OR SINGLEMODE (</a:t>
            </a:r>
            <a:r>
              <a:rPr lang="de-DE" sz="2400" dirty="0">
                <a:solidFill>
                  <a:srgbClr val="CC0000"/>
                </a:solidFill>
              </a:rPr>
              <a:t>SM</a:t>
            </a:r>
            <a:r>
              <a:rPr lang="de-DE" sz="2400" dirty="0"/>
              <a:t>)</a:t>
            </a:r>
          </a:p>
          <a:p>
            <a:pPr marL="0" indent="0" eaLnBrk="1" hangingPunct="1">
              <a:lnSpc>
                <a:spcPct val="70000"/>
              </a:lnSpc>
              <a:buNone/>
            </a:pPr>
            <a:br>
              <a:rPr lang="de-DE" sz="900" dirty="0"/>
            </a:br>
            <a:r>
              <a:rPr lang="de-DE" sz="2400" dirty="0"/>
              <a:t> 	</a:t>
            </a:r>
            <a:endParaRPr lang="de-DE" b="0" dirty="0">
              <a:solidFill>
                <a:srgbClr val="FF0000"/>
              </a:solidFill>
            </a:endParaRPr>
          </a:p>
          <a:p>
            <a:pPr eaLnBrk="1" hangingPunct="1"/>
            <a:endParaRPr lang="de-DE" dirty="0">
              <a:solidFill>
                <a:srgbClr val="FFFFFF"/>
              </a:solidFill>
            </a:endParaRPr>
          </a:p>
        </p:txBody>
      </p:sp>
      <p:sp>
        <p:nvSpPr>
          <p:cNvPr id="8" name="Rectangle 2"/>
          <p:cNvSpPr>
            <a:spLocks noGrp="1" noChangeArrowheads="1"/>
          </p:cNvSpPr>
          <p:nvPr>
            <p:ph type="title"/>
          </p:nvPr>
        </p:nvSpPr>
        <p:spPr>
          <a:xfrm>
            <a:off x="180975" y="276225"/>
            <a:ext cx="6263233" cy="666750"/>
          </a:xfrm>
        </p:spPr>
        <p:txBody>
          <a:bodyPr/>
          <a:lstStyle/>
          <a:p>
            <a:pPr eaLnBrk="1" hangingPunct="1"/>
            <a:r>
              <a:rPr lang="de-AT" dirty="0" err="1"/>
              <a:t>Glasvezel</a:t>
            </a:r>
            <a:r>
              <a:rPr lang="de-AT" dirty="0"/>
              <a:t> – </a:t>
            </a:r>
            <a:r>
              <a:rPr lang="de-AT" dirty="0" err="1"/>
              <a:t>basis</a:t>
            </a:r>
            <a:r>
              <a:rPr lang="de-AT" dirty="0"/>
              <a:t> – MM-SM</a:t>
            </a:r>
          </a:p>
        </p:txBody>
      </p:sp>
      <p:pic>
        <p:nvPicPr>
          <p:cNvPr id="1054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40" y="2276872"/>
            <a:ext cx="879157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hoek 8">
            <a:extLst>
              <a:ext uri="{FF2B5EF4-FFF2-40B4-BE49-F238E27FC236}">
                <a16:creationId xmlns:a16="http://schemas.microsoft.com/office/drawing/2014/main" id="{6F6B2071-376A-4E97-9C3D-C320C0D1F029}"/>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41689205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19203"/>
                                        </p:tgtEl>
                                        <p:attrNameLst>
                                          <p:attrName>style.visibility</p:attrName>
                                        </p:attrNameLst>
                                      </p:cBhvr>
                                      <p:to>
                                        <p:strVal val="visible"/>
                                      </p:to>
                                    </p:set>
                                    <p:animEffect transition="in" filter="dissolve">
                                      <p:cBhvr>
                                        <p:cTn id="7" dur="500"/>
                                        <p:tgtEl>
                                          <p:spTgt spid="819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1" name="Rectangle 2"/>
          <p:cNvSpPr>
            <a:spLocks noGrp="1" noChangeArrowheads="1"/>
          </p:cNvSpPr>
          <p:nvPr>
            <p:ph type="title"/>
          </p:nvPr>
        </p:nvSpPr>
        <p:spPr>
          <a:xfrm>
            <a:off x="180975" y="276225"/>
            <a:ext cx="7210425" cy="666750"/>
          </a:xfrm>
        </p:spPr>
        <p:txBody>
          <a:bodyPr/>
          <a:lstStyle/>
          <a:p>
            <a:pPr eaLnBrk="1" hangingPunct="1"/>
            <a:r>
              <a:rPr lang="de-AT" dirty="0" err="1"/>
              <a:t>Glasvezel</a:t>
            </a:r>
            <a:r>
              <a:rPr lang="de-AT" dirty="0"/>
              <a:t> - </a:t>
            </a:r>
            <a:r>
              <a:rPr lang="de-AT" dirty="0" err="1"/>
              <a:t>basis</a:t>
            </a:r>
            <a:endParaRPr lang="de-DE" dirty="0"/>
          </a:p>
        </p:txBody>
      </p:sp>
      <p:sp>
        <p:nvSpPr>
          <p:cNvPr id="145412" name="Rectangle 3"/>
          <p:cNvSpPr>
            <a:spLocks noGrp="1" noChangeArrowheads="1"/>
          </p:cNvSpPr>
          <p:nvPr>
            <p:ph type="body" idx="1"/>
          </p:nvPr>
        </p:nvSpPr>
        <p:spPr>
          <a:xfrm>
            <a:off x="179388" y="1190625"/>
            <a:ext cx="8782050" cy="5014913"/>
          </a:xfrm>
        </p:spPr>
        <p:txBody>
          <a:bodyPr/>
          <a:lstStyle/>
          <a:p>
            <a:pPr eaLnBrk="1" hangingPunct="1">
              <a:lnSpc>
                <a:spcPct val="90000"/>
              </a:lnSpc>
            </a:pPr>
            <a:r>
              <a:rPr lang="de-AT" sz="2400" dirty="0" err="1"/>
              <a:t>Componenten</a:t>
            </a:r>
            <a:r>
              <a:rPr lang="de-AT" sz="2400" dirty="0"/>
              <a:t> in </a:t>
            </a:r>
            <a:r>
              <a:rPr lang="de-AT" sz="2400" dirty="0" err="1"/>
              <a:t>kategorien</a:t>
            </a:r>
            <a:r>
              <a:rPr lang="de-AT" sz="2400" dirty="0"/>
              <a:t> </a:t>
            </a:r>
            <a:r>
              <a:rPr lang="de-AT" sz="2400" dirty="0" err="1"/>
              <a:t>ingedeeld</a:t>
            </a:r>
            <a:br>
              <a:rPr lang="de-AT" sz="2400" dirty="0"/>
            </a:br>
            <a:endParaRPr lang="de-AT" sz="1800" dirty="0"/>
          </a:p>
          <a:p>
            <a:pPr eaLnBrk="1" hangingPunct="1">
              <a:lnSpc>
                <a:spcPct val="90000"/>
              </a:lnSpc>
              <a:buFont typeface="ZopfRautbots2" pitchFamily="18" charset="0"/>
              <a:buNone/>
            </a:pPr>
            <a:r>
              <a:rPr lang="de-AT" sz="1800" dirty="0"/>
              <a:t>			</a:t>
            </a:r>
            <a:r>
              <a:rPr lang="de-DE" sz="1800" b="0" dirty="0"/>
              <a:t>Multimode: 	OM1</a:t>
            </a:r>
          </a:p>
          <a:p>
            <a:pPr lvl="4" eaLnBrk="1" hangingPunct="1">
              <a:lnSpc>
                <a:spcPct val="90000"/>
              </a:lnSpc>
              <a:buFontTx/>
              <a:buNone/>
            </a:pPr>
            <a:r>
              <a:rPr lang="de-AT" sz="1800" b="0" dirty="0"/>
              <a:t>				OM2</a:t>
            </a:r>
          </a:p>
          <a:p>
            <a:pPr lvl="4" eaLnBrk="1" hangingPunct="1">
              <a:lnSpc>
                <a:spcPct val="90000"/>
              </a:lnSpc>
              <a:buFontTx/>
              <a:buNone/>
            </a:pPr>
            <a:r>
              <a:rPr lang="de-AT" sz="1800" b="0" dirty="0"/>
              <a:t>				OM3</a:t>
            </a:r>
          </a:p>
          <a:p>
            <a:pPr lvl="4" eaLnBrk="1" hangingPunct="1">
              <a:lnSpc>
                <a:spcPct val="90000"/>
              </a:lnSpc>
              <a:buFontTx/>
              <a:buNone/>
            </a:pPr>
            <a:r>
              <a:rPr lang="de-AT" sz="1800" b="0" dirty="0"/>
              <a:t>				</a:t>
            </a:r>
            <a:r>
              <a:rPr lang="de-AT" sz="1800" b="0" dirty="0">
                <a:solidFill>
                  <a:srgbClr val="FF0000"/>
                </a:solidFill>
              </a:rPr>
              <a:t>OM4		</a:t>
            </a:r>
            <a:endParaRPr lang="de-DE" sz="1800" b="0" dirty="0">
              <a:solidFill>
                <a:srgbClr val="FF0000"/>
              </a:solidFill>
            </a:endParaRPr>
          </a:p>
          <a:p>
            <a:pPr lvl="4" eaLnBrk="1" hangingPunct="1">
              <a:lnSpc>
                <a:spcPct val="90000"/>
              </a:lnSpc>
              <a:buFontTx/>
              <a:buNone/>
            </a:pPr>
            <a:r>
              <a:rPr lang="de-DE" sz="1800" b="0" dirty="0"/>
              <a:t>  Singlemode: 	OS1</a:t>
            </a:r>
          </a:p>
          <a:p>
            <a:pPr lvl="4" eaLnBrk="1" hangingPunct="1">
              <a:lnSpc>
                <a:spcPct val="90000"/>
              </a:lnSpc>
              <a:buFontTx/>
              <a:buNone/>
            </a:pPr>
            <a:r>
              <a:rPr lang="de-AT" sz="1800" b="0" dirty="0"/>
              <a:t>				</a:t>
            </a:r>
            <a:r>
              <a:rPr lang="de-AT" sz="1800" b="0" dirty="0">
                <a:solidFill>
                  <a:srgbClr val="D10006"/>
                </a:solidFill>
              </a:rPr>
              <a:t>OS2</a:t>
            </a:r>
            <a:r>
              <a:rPr lang="de-AT" sz="1800" b="0" dirty="0"/>
              <a:t>		</a:t>
            </a:r>
            <a:endParaRPr lang="de-AT" sz="1800" dirty="0">
              <a:solidFill>
                <a:srgbClr val="D10006"/>
              </a:solidFill>
            </a:endParaRPr>
          </a:p>
          <a:p>
            <a:pPr eaLnBrk="1" hangingPunct="1">
              <a:lnSpc>
                <a:spcPct val="90000"/>
              </a:lnSpc>
            </a:pPr>
            <a:r>
              <a:rPr lang="de-AT" sz="2400" dirty="0"/>
              <a:t>De </a:t>
            </a:r>
            <a:r>
              <a:rPr lang="nl-BE" sz="2400" dirty="0"/>
              <a:t>link </a:t>
            </a:r>
            <a:r>
              <a:rPr lang="de-AT" sz="2400" dirty="0"/>
              <a:t>in Klassen</a:t>
            </a:r>
          </a:p>
          <a:p>
            <a:pPr marL="0" indent="0" eaLnBrk="1" hangingPunct="1">
              <a:lnSpc>
                <a:spcPct val="90000"/>
              </a:lnSpc>
              <a:buNone/>
            </a:pPr>
            <a:endParaRPr lang="de-AT" sz="2400" dirty="0"/>
          </a:p>
          <a:p>
            <a:pPr eaLnBrk="1" hangingPunct="1">
              <a:lnSpc>
                <a:spcPct val="90000"/>
              </a:lnSpc>
              <a:buFont typeface="ZopfRautbots2" pitchFamily="18" charset="0"/>
              <a:buNone/>
            </a:pPr>
            <a:r>
              <a:rPr lang="de-AT" sz="1800" dirty="0"/>
              <a:t>					</a:t>
            </a:r>
            <a:r>
              <a:rPr lang="de-DE" sz="1800" b="0" dirty="0"/>
              <a:t>OF300</a:t>
            </a:r>
          </a:p>
          <a:p>
            <a:pPr lvl="4" eaLnBrk="1" hangingPunct="1">
              <a:lnSpc>
                <a:spcPct val="90000"/>
              </a:lnSpc>
              <a:buFontTx/>
              <a:buNone/>
            </a:pPr>
            <a:r>
              <a:rPr lang="de-DE" sz="1800" b="0" dirty="0"/>
              <a:t>				OF500</a:t>
            </a:r>
          </a:p>
          <a:p>
            <a:pPr lvl="4" eaLnBrk="1" hangingPunct="1">
              <a:lnSpc>
                <a:spcPct val="90000"/>
              </a:lnSpc>
              <a:buFontTx/>
              <a:buNone/>
            </a:pPr>
            <a:r>
              <a:rPr lang="de-DE" sz="1800" b="0" dirty="0"/>
              <a:t>				OF2000</a:t>
            </a:r>
          </a:p>
          <a:p>
            <a:pPr lvl="4" eaLnBrk="1" hangingPunct="1">
              <a:lnSpc>
                <a:spcPct val="90000"/>
              </a:lnSpc>
              <a:buFontTx/>
              <a:buNone/>
            </a:pPr>
            <a:r>
              <a:rPr lang="de-AT" sz="1800" b="0" dirty="0"/>
              <a:t>				</a:t>
            </a:r>
            <a:r>
              <a:rPr lang="de-AT" sz="1800" b="0" dirty="0">
                <a:solidFill>
                  <a:srgbClr val="D10006"/>
                </a:solidFill>
              </a:rPr>
              <a:t>OF5000		</a:t>
            </a:r>
          </a:p>
          <a:p>
            <a:pPr lvl="4" eaLnBrk="1" hangingPunct="1">
              <a:lnSpc>
                <a:spcPct val="90000"/>
              </a:lnSpc>
              <a:buFontTx/>
              <a:buNone/>
            </a:pPr>
            <a:r>
              <a:rPr lang="de-AT" sz="1800" b="0" dirty="0">
                <a:solidFill>
                  <a:srgbClr val="D10006"/>
                </a:solidFill>
              </a:rPr>
              <a:t>				OF10000	</a:t>
            </a:r>
            <a:endParaRPr lang="de-DE" sz="1800" b="0" dirty="0">
              <a:solidFill>
                <a:srgbClr val="D10006"/>
              </a:solidFill>
            </a:endParaRPr>
          </a:p>
        </p:txBody>
      </p:sp>
      <p:sp>
        <p:nvSpPr>
          <p:cNvPr id="5" name="Rechthoek 4">
            <a:extLst>
              <a:ext uri="{FF2B5EF4-FFF2-40B4-BE49-F238E27FC236}">
                <a16:creationId xmlns:a16="http://schemas.microsoft.com/office/drawing/2014/main" id="{3C6A900F-F961-462F-BD2A-2C167575F531}"/>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17926790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80975" y="276225"/>
            <a:ext cx="5111105" cy="666750"/>
          </a:xfrm>
        </p:spPr>
        <p:txBody>
          <a:bodyPr/>
          <a:lstStyle/>
          <a:p>
            <a:pPr eaLnBrk="1" hangingPunct="1"/>
            <a:r>
              <a:rPr lang="de-AT" dirty="0" err="1"/>
              <a:t>Glasvezel</a:t>
            </a:r>
            <a:r>
              <a:rPr lang="de-AT" dirty="0"/>
              <a:t> - </a:t>
            </a:r>
            <a:r>
              <a:rPr lang="de-AT" dirty="0" err="1"/>
              <a:t>basis</a:t>
            </a:r>
            <a:endParaRPr lang="de-AT" dirty="0"/>
          </a:p>
        </p:txBody>
      </p:sp>
      <p:sp>
        <p:nvSpPr>
          <p:cNvPr id="8" name="Rectangle 3"/>
          <p:cNvSpPr txBox="1">
            <a:spLocks noChangeArrowheads="1"/>
          </p:cNvSpPr>
          <p:nvPr/>
        </p:nvSpPr>
        <p:spPr bwMode="auto">
          <a:xfrm>
            <a:off x="358900" y="1268760"/>
            <a:ext cx="8389813"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93700" indent="-393700" algn="l" defTabSz="876300" rtl="0" eaLnBrk="0" fontAlgn="base" hangingPunct="0">
              <a:spcBef>
                <a:spcPct val="20000"/>
              </a:spcBef>
              <a:spcAft>
                <a:spcPct val="0"/>
              </a:spcAft>
              <a:buSzPct val="85000"/>
              <a:buFont typeface="ZopfRautbots2"/>
              <a:buBlip>
                <a:blip r:embed="rId3"/>
              </a:buBlip>
              <a:defRPr sz="2800" b="1">
                <a:solidFill>
                  <a:schemeClr val="tx1"/>
                </a:solidFill>
                <a:latin typeface="+mn-lt"/>
                <a:ea typeface="+mn-ea"/>
                <a:cs typeface="+mn-cs"/>
              </a:defRPr>
            </a:lvl1pPr>
            <a:lvl2pPr marL="781050" indent="-385763" algn="l" defTabSz="876300" rtl="0" eaLnBrk="0" fontAlgn="base" hangingPunct="0">
              <a:spcBef>
                <a:spcPct val="20000"/>
              </a:spcBef>
              <a:spcAft>
                <a:spcPct val="0"/>
              </a:spcAft>
              <a:buSzPct val="85000"/>
              <a:buBlip>
                <a:blip r:embed="rId3"/>
              </a:buBlip>
              <a:defRPr sz="2400" b="1">
                <a:solidFill>
                  <a:schemeClr val="tx1"/>
                </a:solidFill>
                <a:latin typeface="+mn-lt"/>
              </a:defRPr>
            </a:lvl2pPr>
            <a:lvl3pPr marL="1133475" indent="-350838" algn="l" defTabSz="876300" rtl="0" eaLnBrk="0" fontAlgn="base" hangingPunct="0">
              <a:spcBef>
                <a:spcPct val="20000"/>
              </a:spcBef>
              <a:spcAft>
                <a:spcPct val="0"/>
              </a:spcAft>
              <a:buSzPct val="85000"/>
              <a:buFont typeface="Wingdings" pitchFamily="2" charset="2"/>
              <a:buBlip>
                <a:blip r:embed="rId3"/>
              </a:buBlip>
              <a:defRPr sz="2000" b="1">
                <a:solidFill>
                  <a:schemeClr val="tx1"/>
                </a:solidFill>
                <a:latin typeface="+mn-lt"/>
              </a:defRPr>
            </a:lvl3pPr>
            <a:lvl4pPr marL="1425575" indent="-290513" algn="l" defTabSz="876300" rtl="0" eaLnBrk="0" fontAlgn="base" hangingPunct="0">
              <a:spcBef>
                <a:spcPct val="20000"/>
              </a:spcBef>
              <a:spcAft>
                <a:spcPct val="0"/>
              </a:spcAft>
              <a:buSzPct val="85000"/>
              <a:buBlip>
                <a:blip r:embed="rId3"/>
              </a:buBlip>
              <a:defRPr sz="1600" b="1">
                <a:solidFill>
                  <a:schemeClr val="tx1"/>
                </a:solidFill>
                <a:latin typeface="+mn-lt"/>
              </a:defRPr>
            </a:lvl4pPr>
            <a:lvl5pPr marL="1654175" indent="-227013" algn="l" defTabSz="876300" rtl="0" eaLnBrk="0" fontAlgn="base" hangingPunct="0">
              <a:spcBef>
                <a:spcPct val="20000"/>
              </a:spcBef>
              <a:spcAft>
                <a:spcPct val="0"/>
              </a:spcAft>
              <a:buSzPct val="85000"/>
              <a:buBlip>
                <a:blip r:embed="rId3"/>
              </a:buBlip>
              <a:defRPr sz="1200" b="1">
                <a:solidFill>
                  <a:schemeClr val="tx1"/>
                </a:solidFill>
                <a:latin typeface="+mn-lt"/>
              </a:defRPr>
            </a:lvl5pPr>
            <a:lvl6pPr marL="2111375" indent="-227013" algn="l" defTabSz="876300" rtl="0" fontAlgn="base">
              <a:spcBef>
                <a:spcPct val="20000"/>
              </a:spcBef>
              <a:spcAft>
                <a:spcPct val="0"/>
              </a:spcAft>
              <a:buSzPct val="85000"/>
              <a:buBlip>
                <a:blip r:embed="rId3"/>
              </a:buBlip>
              <a:defRPr sz="1200" b="1">
                <a:solidFill>
                  <a:schemeClr val="tx1"/>
                </a:solidFill>
                <a:latin typeface="+mn-lt"/>
              </a:defRPr>
            </a:lvl6pPr>
            <a:lvl7pPr marL="2568575" indent="-227013" algn="l" defTabSz="876300" rtl="0" fontAlgn="base">
              <a:spcBef>
                <a:spcPct val="20000"/>
              </a:spcBef>
              <a:spcAft>
                <a:spcPct val="0"/>
              </a:spcAft>
              <a:buSzPct val="85000"/>
              <a:buBlip>
                <a:blip r:embed="rId3"/>
              </a:buBlip>
              <a:defRPr sz="1200" b="1">
                <a:solidFill>
                  <a:schemeClr val="tx1"/>
                </a:solidFill>
                <a:latin typeface="+mn-lt"/>
              </a:defRPr>
            </a:lvl7pPr>
            <a:lvl8pPr marL="3025775" indent="-227013" algn="l" defTabSz="876300" rtl="0" fontAlgn="base">
              <a:spcBef>
                <a:spcPct val="20000"/>
              </a:spcBef>
              <a:spcAft>
                <a:spcPct val="0"/>
              </a:spcAft>
              <a:buSzPct val="85000"/>
              <a:buBlip>
                <a:blip r:embed="rId3"/>
              </a:buBlip>
              <a:defRPr sz="1200" b="1">
                <a:solidFill>
                  <a:schemeClr val="tx1"/>
                </a:solidFill>
                <a:latin typeface="+mn-lt"/>
              </a:defRPr>
            </a:lvl8pPr>
            <a:lvl9pPr marL="3482975" indent="-227013" algn="l" defTabSz="876300" rtl="0" fontAlgn="base">
              <a:spcBef>
                <a:spcPct val="20000"/>
              </a:spcBef>
              <a:spcAft>
                <a:spcPct val="0"/>
              </a:spcAft>
              <a:buSzPct val="85000"/>
              <a:buBlip>
                <a:blip r:embed="rId3"/>
              </a:buBlip>
              <a:defRPr sz="1200" b="1">
                <a:solidFill>
                  <a:schemeClr val="tx1"/>
                </a:solidFill>
                <a:latin typeface="+mn-lt"/>
              </a:defRPr>
            </a:lvl9pPr>
          </a:lstStyle>
          <a:p>
            <a:pPr eaLnBrk="1" hangingPunct="1">
              <a:lnSpc>
                <a:spcPct val="90000"/>
              </a:lnSpc>
            </a:pPr>
            <a:r>
              <a:rPr lang="de-AT" sz="2200" kern="0" dirty="0" err="1"/>
              <a:t>Netwerk</a:t>
            </a:r>
            <a:r>
              <a:rPr lang="de-AT" sz="2200" kern="0" dirty="0"/>
              <a:t> </a:t>
            </a:r>
            <a:r>
              <a:rPr lang="de-AT" sz="2200" kern="0" dirty="0" err="1"/>
              <a:t>toepassingen</a:t>
            </a:r>
            <a:r>
              <a:rPr lang="de-AT" sz="2200" kern="0" dirty="0"/>
              <a:t> (IEEE 802.3) EN 50173 (</a:t>
            </a:r>
            <a:r>
              <a:rPr lang="de-AT" sz="2200" kern="0" dirty="0" err="1"/>
              <a:t>short</a:t>
            </a:r>
            <a:r>
              <a:rPr lang="de-AT" sz="2200" kern="0" dirty="0"/>
              <a:t> </a:t>
            </a:r>
            <a:r>
              <a:rPr lang="de-AT" sz="2200" kern="0" dirty="0" err="1"/>
              <a:t>cut</a:t>
            </a:r>
            <a:r>
              <a:rPr lang="de-AT" sz="2200" kern="0" dirty="0"/>
              <a:t>)</a:t>
            </a:r>
            <a:endParaRPr lang="de-AT" sz="800" kern="0" dirty="0"/>
          </a:p>
        </p:txBody>
      </p:sp>
      <p:grpSp>
        <p:nvGrpSpPr>
          <p:cNvPr id="4" name="Gruppieren 3"/>
          <p:cNvGrpSpPr/>
          <p:nvPr/>
        </p:nvGrpSpPr>
        <p:grpSpPr>
          <a:xfrm>
            <a:off x="539552" y="3121950"/>
            <a:ext cx="7344816" cy="2660247"/>
            <a:chOff x="1187624" y="3789041"/>
            <a:chExt cx="6696744" cy="1993155"/>
          </a:xfrm>
        </p:grpSpPr>
        <p:pic>
          <p:nvPicPr>
            <p:cNvPr id="1024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7325" y="4112146"/>
              <a:ext cx="6267450" cy="167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ppelte Welle 1"/>
            <p:cNvSpPr/>
            <p:nvPr/>
          </p:nvSpPr>
          <p:spPr bwMode="auto">
            <a:xfrm>
              <a:off x="1187624" y="3789041"/>
              <a:ext cx="6696744" cy="323106"/>
            </a:xfrm>
            <a:prstGeom prst="doubleWav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AT" sz="2400" b="0" i="0" u="none" strike="noStrike" cap="none" normalizeH="0" baseline="0">
                <a:ln>
                  <a:noFill/>
                </a:ln>
                <a:solidFill>
                  <a:schemeClr val="tx1"/>
                </a:solidFill>
                <a:effectLst/>
                <a:latin typeface="Arial" charset="0"/>
              </a:endParaRPr>
            </a:p>
          </p:txBody>
        </p:sp>
      </p:grpSp>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353" y="2060848"/>
            <a:ext cx="6852551" cy="1027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hthoek 8">
            <a:extLst>
              <a:ext uri="{FF2B5EF4-FFF2-40B4-BE49-F238E27FC236}">
                <a16:creationId xmlns:a16="http://schemas.microsoft.com/office/drawing/2014/main" id="{FCC6532F-4828-48C0-8C9E-CF48BE8857EC}"/>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20107765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80975" y="276225"/>
            <a:ext cx="5111105" cy="666750"/>
          </a:xfrm>
        </p:spPr>
        <p:txBody>
          <a:bodyPr/>
          <a:lstStyle/>
          <a:p>
            <a:pPr eaLnBrk="1" hangingPunct="1"/>
            <a:r>
              <a:rPr lang="de-AT" dirty="0" err="1"/>
              <a:t>Glasvezel</a:t>
            </a:r>
            <a:r>
              <a:rPr lang="de-AT" dirty="0"/>
              <a:t> - </a:t>
            </a:r>
            <a:r>
              <a:rPr lang="de-AT" dirty="0" err="1"/>
              <a:t>basis</a:t>
            </a:r>
            <a:endParaRPr lang="de-AT" dirty="0"/>
          </a:p>
        </p:txBody>
      </p:sp>
      <p:sp>
        <p:nvSpPr>
          <p:cNvPr id="8" name="Rectangle 3"/>
          <p:cNvSpPr txBox="1">
            <a:spLocks noChangeArrowheads="1"/>
          </p:cNvSpPr>
          <p:nvPr/>
        </p:nvSpPr>
        <p:spPr bwMode="auto">
          <a:xfrm>
            <a:off x="358900" y="1268760"/>
            <a:ext cx="8389813"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93700" indent="-393700" algn="l" defTabSz="876300" rtl="0" eaLnBrk="0" fontAlgn="base" hangingPunct="0">
              <a:spcBef>
                <a:spcPct val="20000"/>
              </a:spcBef>
              <a:spcAft>
                <a:spcPct val="0"/>
              </a:spcAft>
              <a:buSzPct val="85000"/>
              <a:buFont typeface="ZopfRautbots2"/>
              <a:buBlip>
                <a:blip r:embed="rId3"/>
              </a:buBlip>
              <a:defRPr sz="2800" b="1">
                <a:solidFill>
                  <a:schemeClr val="tx1"/>
                </a:solidFill>
                <a:latin typeface="+mn-lt"/>
                <a:ea typeface="+mn-ea"/>
                <a:cs typeface="+mn-cs"/>
              </a:defRPr>
            </a:lvl1pPr>
            <a:lvl2pPr marL="781050" indent="-385763" algn="l" defTabSz="876300" rtl="0" eaLnBrk="0" fontAlgn="base" hangingPunct="0">
              <a:spcBef>
                <a:spcPct val="20000"/>
              </a:spcBef>
              <a:spcAft>
                <a:spcPct val="0"/>
              </a:spcAft>
              <a:buSzPct val="85000"/>
              <a:buBlip>
                <a:blip r:embed="rId3"/>
              </a:buBlip>
              <a:defRPr sz="2400" b="1">
                <a:solidFill>
                  <a:schemeClr val="tx1"/>
                </a:solidFill>
                <a:latin typeface="+mn-lt"/>
              </a:defRPr>
            </a:lvl2pPr>
            <a:lvl3pPr marL="1133475" indent="-350838" algn="l" defTabSz="876300" rtl="0" eaLnBrk="0" fontAlgn="base" hangingPunct="0">
              <a:spcBef>
                <a:spcPct val="20000"/>
              </a:spcBef>
              <a:spcAft>
                <a:spcPct val="0"/>
              </a:spcAft>
              <a:buSzPct val="85000"/>
              <a:buFont typeface="Wingdings" pitchFamily="2" charset="2"/>
              <a:buBlip>
                <a:blip r:embed="rId3"/>
              </a:buBlip>
              <a:defRPr sz="2000" b="1">
                <a:solidFill>
                  <a:schemeClr val="tx1"/>
                </a:solidFill>
                <a:latin typeface="+mn-lt"/>
              </a:defRPr>
            </a:lvl3pPr>
            <a:lvl4pPr marL="1425575" indent="-290513" algn="l" defTabSz="876300" rtl="0" eaLnBrk="0" fontAlgn="base" hangingPunct="0">
              <a:spcBef>
                <a:spcPct val="20000"/>
              </a:spcBef>
              <a:spcAft>
                <a:spcPct val="0"/>
              </a:spcAft>
              <a:buSzPct val="85000"/>
              <a:buBlip>
                <a:blip r:embed="rId3"/>
              </a:buBlip>
              <a:defRPr sz="1600" b="1">
                <a:solidFill>
                  <a:schemeClr val="tx1"/>
                </a:solidFill>
                <a:latin typeface="+mn-lt"/>
              </a:defRPr>
            </a:lvl4pPr>
            <a:lvl5pPr marL="1654175" indent="-227013" algn="l" defTabSz="876300" rtl="0" eaLnBrk="0" fontAlgn="base" hangingPunct="0">
              <a:spcBef>
                <a:spcPct val="20000"/>
              </a:spcBef>
              <a:spcAft>
                <a:spcPct val="0"/>
              </a:spcAft>
              <a:buSzPct val="85000"/>
              <a:buBlip>
                <a:blip r:embed="rId3"/>
              </a:buBlip>
              <a:defRPr sz="1200" b="1">
                <a:solidFill>
                  <a:schemeClr val="tx1"/>
                </a:solidFill>
                <a:latin typeface="+mn-lt"/>
              </a:defRPr>
            </a:lvl5pPr>
            <a:lvl6pPr marL="2111375" indent="-227013" algn="l" defTabSz="876300" rtl="0" fontAlgn="base">
              <a:spcBef>
                <a:spcPct val="20000"/>
              </a:spcBef>
              <a:spcAft>
                <a:spcPct val="0"/>
              </a:spcAft>
              <a:buSzPct val="85000"/>
              <a:buBlip>
                <a:blip r:embed="rId3"/>
              </a:buBlip>
              <a:defRPr sz="1200" b="1">
                <a:solidFill>
                  <a:schemeClr val="tx1"/>
                </a:solidFill>
                <a:latin typeface="+mn-lt"/>
              </a:defRPr>
            </a:lvl6pPr>
            <a:lvl7pPr marL="2568575" indent="-227013" algn="l" defTabSz="876300" rtl="0" fontAlgn="base">
              <a:spcBef>
                <a:spcPct val="20000"/>
              </a:spcBef>
              <a:spcAft>
                <a:spcPct val="0"/>
              </a:spcAft>
              <a:buSzPct val="85000"/>
              <a:buBlip>
                <a:blip r:embed="rId3"/>
              </a:buBlip>
              <a:defRPr sz="1200" b="1">
                <a:solidFill>
                  <a:schemeClr val="tx1"/>
                </a:solidFill>
                <a:latin typeface="+mn-lt"/>
              </a:defRPr>
            </a:lvl7pPr>
            <a:lvl8pPr marL="3025775" indent="-227013" algn="l" defTabSz="876300" rtl="0" fontAlgn="base">
              <a:spcBef>
                <a:spcPct val="20000"/>
              </a:spcBef>
              <a:spcAft>
                <a:spcPct val="0"/>
              </a:spcAft>
              <a:buSzPct val="85000"/>
              <a:buBlip>
                <a:blip r:embed="rId3"/>
              </a:buBlip>
              <a:defRPr sz="1200" b="1">
                <a:solidFill>
                  <a:schemeClr val="tx1"/>
                </a:solidFill>
                <a:latin typeface="+mn-lt"/>
              </a:defRPr>
            </a:lvl8pPr>
            <a:lvl9pPr marL="3482975" indent="-227013" algn="l" defTabSz="876300" rtl="0" fontAlgn="base">
              <a:spcBef>
                <a:spcPct val="20000"/>
              </a:spcBef>
              <a:spcAft>
                <a:spcPct val="0"/>
              </a:spcAft>
              <a:buSzPct val="85000"/>
              <a:buBlip>
                <a:blip r:embed="rId3"/>
              </a:buBlip>
              <a:defRPr sz="1200" b="1">
                <a:solidFill>
                  <a:schemeClr val="tx1"/>
                </a:solidFill>
                <a:latin typeface="+mn-lt"/>
              </a:defRPr>
            </a:lvl9pPr>
          </a:lstStyle>
          <a:p>
            <a:pPr eaLnBrk="1" hangingPunct="1">
              <a:lnSpc>
                <a:spcPct val="90000"/>
              </a:lnSpc>
            </a:pPr>
            <a:r>
              <a:rPr lang="de-AT" sz="2200" kern="0" dirty="0" err="1"/>
              <a:t>Netwerk</a:t>
            </a:r>
            <a:r>
              <a:rPr lang="de-AT" sz="2200" kern="0" dirty="0"/>
              <a:t> </a:t>
            </a:r>
            <a:r>
              <a:rPr lang="de-AT" sz="2200" kern="0" dirty="0" err="1"/>
              <a:t>toepassingen</a:t>
            </a:r>
            <a:r>
              <a:rPr lang="de-AT" sz="2200" kern="0" dirty="0"/>
              <a:t> (IEEE 802.3) EN 50173 (</a:t>
            </a:r>
            <a:r>
              <a:rPr lang="de-AT" sz="2200" kern="0" dirty="0" err="1"/>
              <a:t>short</a:t>
            </a:r>
            <a:r>
              <a:rPr lang="de-AT" sz="2200" kern="0" dirty="0"/>
              <a:t> </a:t>
            </a:r>
            <a:r>
              <a:rPr lang="de-AT" sz="2200" kern="0" dirty="0" err="1"/>
              <a:t>cut</a:t>
            </a:r>
            <a:r>
              <a:rPr lang="de-AT" sz="2200" kern="0" dirty="0"/>
              <a:t>)</a:t>
            </a:r>
            <a:endParaRPr lang="de-AT" sz="800" kern="0" dirty="0"/>
          </a:p>
        </p:txBody>
      </p:sp>
      <p:sp>
        <p:nvSpPr>
          <p:cNvPr id="9" name="Rechthoek 8">
            <a:extLst>
              <a:ext uri="{FF2B5EF4-FFF2-40B4-BE49-F238E27FC236}">
                <a16:creationId xmlns:a16="http://schemas.microsoft.com/office/drawing/2014/main" id="{FCC6532F-4828-48C0-8C9E-CF48BE8857EC}"/>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pic>
        <p:nvPicPr>
          <p:cNvPr id="5" name="Afbeelding 4">
            <a:extLst>
              <a:ext uri="{FF2B5EF4-FFF2-40B4-BE49-F238E27FC236}">
                <a16:creationId xmlns:a16="http://schemas.microsoft.com/office/drawing/2014/main" id="{0B832ADB-7A17-4C31-8221-8E995FB6DF78}"/>
              </a:ext>
            </a:extLst>
          </p:cNvPr>
          <p:cNvPicPr>
            <a:picLocks noChangeAspect="1"/>
          </p:cNvPicPr>
          <p:nvPr/>
        </p:nvPicPr>
        <p:blipFill>
          <a:blip r:embed="rId4"/>
          <a:stretch>
            <a:fillRect/>
          </a:stretch>
        </p:blipFill>
        <p:spPr>
          <a:xfrm>
            <a:off x="433437" y="2204864"/>
            <a:ext cx="7956376" cy="2963430"/>
          </a:xfrm>
          <a:prstGeom prst="rect">
            <a:avLst/>
          </a:prstGeom>
        </p:spPr>
      </p:pic>
    </p:spTree>
    <p:extLst>
      <p:ext uri="{BB962C8B-B14F-4D97-AF65-F5344CB8AC3E}">
        <p14:creationId xmlns:p14="http://schemas.microsoft.com/office/powerpoint/2010/main" val="9980999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body" idx="1"/>
          </p:nvPr>
        </p:nvSpPr>
        <p:spPr>
          <a:xfrm>
            <a:off x="171450" y="1095375"/>
            <a:ext cx="8772525" cy="5114925"/>
          </a:xfrm>
        </p:spPr>
        <p:txBody>
          <a:bodyPr/>
          <a:lstStyle/>
          <a:p>
            <a:pPr lvl="1" eaLnBrk="1" hangingPunct="1"/>
            <a:r>
              <a:rPr lang="de-AT" dirty="0"/>
              <a:t>Multimode:</a:t>
            </a:r>
          </a:p>
          <a:p>
            <a:pPr lvl="2" eaLnBrk="1" hangingPunct="1"/>
            <a:r>
              <a:rPr lang="de-AT" dirty="0"/>
              <a:t>OM3 </a:t>
            </a:r>
          </a:p>
          <a:p>
            <a:pPr lvl="3" eaLnBrk="1" hangingPunct="1"/>
            <a:r>
              <a:rPr lang="de-AT" dirty="0"/>
              <a:t>10 </a:t>
            </a:r>
            <a:r>
              <a:rPr lang="de-AT" dirty="0" err="1"/>
              <a:t>Gbit</a:t>
            </a:r>
            <a:r>
              <a:rPr lang="de-AT" dirty="0"/>
              <a:t>/s </a:t>
            </a:r>
            <a:r>
              <a:rPr lang="de-AT" dirty="0" err="1"/>
              <a:t>up</a:t>
            </a:r>
            <a:r>
              <a:rPr lang="de-AT" dirty="0"/>
              <a:t> </a:t>
            </a:r>
            <a:r>
              <a:rPr lang="de-AT" dirty="0" err="1"/>
              <a:t>to</a:t>
            </a:r>
            <a:r>
              <a:rPr lang="de-AT" dirty="0"/>
              <a:t> 300 m</a:t>
            </a:r>
          </a:p>
          <a:p>
            <a:pPr lvl="3" eaLnBrk="1" hangingPunct="1"/>
            <a:r>
              <a:rPr lang="de-AT" dirty="0"/>
              <a:t>40 </a:t>
            </a:r>
            <a:r>
              <a:rPr lang="de-AT" dirty="0" err="1"/>
              <a:t>Gbit</a:t>
            </a:r>
            <a:r>
              <a:rPr lang="de-AT" dirty="0"/>
              <a:t>/s </a:t>
            </a:r>
            <a:r>
              <a:rPr lang="de-AT" dirty="0" err="1"/>
              <a:t>up</a:t>
            </a:r>
            <a:r>
              <a:rPr lang="de-AT" dirty="0"/>
              <a:t> </a:t>
            </a:r>
            <a:r>
              <a:rPr lang="de-AT" dirty="0" err="1"/>
              <a:t>to</a:t>
            </a:r>
            <a:r>
              <a:rPr lang="de-AT" dirty="0"/>
              <a:t> 100 m (8 </a:t>
            </a:r>
            <a:r>
              <a:rPr lang="de-AT" dirty="0" err="1"/>
              <a:t>Fibers</a:t>
            </a:r>
            <a:r>
              <a:rPr lang="de-AT" dirty="0"/>
              <a:t>) =&gt; in Development, </a:t>
            </a:r>
            <a:r>
              <a:rPr lang="de-AT" dirty="0" err="1"/>
              <a:t>for</a:t>
            </a:r>
            <a:r>
              <a:rPr lang="de-AT" dirty="0"/>
              <a:t> Datacenters</a:t>
            </a:r>
          </a:p>
          <a:p>
            <a:pPr lvl="3" eaLnBrk="1" hangingPunct="1"/>
            <a:r>
              <a:rPr lang="de-AT" dirty="0"/>
              <a:t>100 </a:t>
            </a:r>
            <a:r>
              <a:rPr lang="de-AT" dirty="0" err="1"/>
              <a:t>Gbit</a:t>
            </a:r>
            <a:r>
              <a:rPr lang="de-AT" dirty="0"/>
              <a:t>/s </a:t>
            </a:r>
            <a:r>
              <a:rPr lang="de-AT" dirty="0" err="1"/>
              <a:t>up</a:t>
            </a:r>
            <a:r>
              <a:rPr lang="de-AT" dirty="0"/>
              <a:t> </a:t>
            </a:r>
            <a:r>
              <a:rPr lang="de-AT" dirty="0" err="1"/>
              <a:t>to</a:t>
            </a:r>
            <a:r>
              <a:rPr lang="de-AT" dirty="0"/>
              <a:t> 100 m (20 </a:t>
            </a:r>
            <a:r>
              <a:rPr lang="de-AT" dirty="0" err="1"/>
              <a:t>Fibers</a:t>
            </a:r>
            <a:r>
              <a:rPr lang="de-AT" dirty="0"/>
              <a:t>) =&gt; in Development, </a:t>
            </a:r>
            <a:r>
              <a:rPr lang="de-AT" dirty="0" err="1"/>
              <a:t>for</a:t>
            </a:r>
            <a:r>
              <a:rPr lang="de-AT" dirty="0"/>
              <a:t> City-Networks</a:t>
            </a:r>
          </a:p>
          <a:p>
            <a:pPr lvl="2" eaLnBrk="1" hangingPunct="1"/>
            <a:r>
              <a:rPr lang="de-AT" dirty="0"/>
              <a:t>OM4</a:t>
            </a:r>
          </a:p>
          <a:p>
            <a:pPr lvl="3" eaLnBrk="1" hangingPunct="1"/>
            <a:r>
              <a:rPr lang="de-AT" dirty="0"/>
              <a:t>10 </a:t>
            </a:r>
            <a:r>
              <a:rPr lang="de-AT" dirty="0" err="1"/>
              <a:t>Gbit</a:t>
            </a:r>
            <a:r>
              <a:rPr lang="de-AT" dirty="0"/>
              <a:t>/s </a:t>
            </a:r>
            <a:r>
              <a:rPr lang="de-AT" dirty="0" err="1"/>
              <a:t>up</a:t>
            </a:r>
            <a:r>
              <a:rPr lang="de-AT" dirty="0"/>
              <a:t> </a:t>
            </a:r>
            <a:r>
              <a:rPr lang="de-AT" dirty="0" err="1"/>
              <a:t>to</a:t>
            </a:r>
            <a:r>
              <a:rPr lang="de-AT" dirty="0"/>
              <a:t> 300 m (</a:t>
            </a:r>
            <a:r>
              <a:rPr lang="de-AT" dirty="0" err="1"/>
              <a:t>some</a:t>
            </a:r>
            <a:r>
              <a:rPr lang="de-AT" dirty="0"/>
              <a:t> </a:t>
            </a:r>
            <a:r>
              <a:rPr lang="de-AT" dirty="0" err="1"/>
              <a:t>producers</a:t>
            </a:r>
            <a:r>
              <a:rPr lang="de-AT" dirty="0"/>
              <a:t> </a:t>
            </a:r>
            <a:r>
              <a:rPr lang="de-AT" dirty="0" err="1"/>
              <a:t>guarantee</a:t>
            </a:r>
            <a:r>
              <a:rPr lang="de-AT" dirty="0"/>
              <a:t> </a:t>
            </a:r>
            <a:r>
              <a:rPr lang="de-AT" dirty="0" err="1"/>
              <a:t>up</a:t>
            </a:r>
            <a:r>
              <a:rPr lang="de-AT" dirty="0"/>
              <a:t> </a:t>
            </a:r>
            <a:r>
              <a:rPr lang="de-AT" dirty="0" err="1"/>
              <a:t>to</a:t>
            </a:r>
            <a:r>
              <a:rPr lang="de-AT" dirty="0"/>
              <a:t> 550 m)</a:t>
            </a:r>
          </a:p>
          <a:p>
            <a:pPr lvl="3" eaLnBrk="1" hangingPunct="1"/>
            <a:r>
              <a:rPr lang="de-AT" dirty="0"/>
              <a:t>40 </a:t>
            </a:r>
            <a:r>
              <a:rPr lang="de-AT" dirty="0" err="1"/>
              <a:t>Gbit</a:t>
            </a:r>
            <a:r>
              <a:rPr lang="de-AT" dirty="0"/>
              <a:t>/s </a:t>
            </a:r>
            <a:r>
              <a:rPr lang="de-AT" dirty="0" err="1"/>
              <a:t>up</a:t>
            </a:r>
            <a:r>
              <a:rPr lang="de-AT" dirty="0"/>
              <a:t> </a:t>
            </a:r>
            <a:r>
              <a:rPr lang="de-AT" dirty="0" err="1"/>
              <a:t>to</a:t>
            </a:r>
            <a:r>
              <a:rPr lang="de-AT" dirty="0"/>
              <a:t> 100 m =&gt; </a:t>
            </a:r>
            <a:r>
              <a:rPr lang="de-AT" dirty="0" err="1"/>
              <a:t>Wîsh</a:t>
            </a:r>
            <a:r>
              <a:rPr lang="de-AT" dirty="0"/>
              <a:t> = 300 m (</a:t>
            </a:r>
            <a:r>
              <a:rPr lang="de-AT" dirty="0" err="1"/>
              <a:t>new</a:t>
            </a:r>
            <a:r>
              <a:rPr lang="de-AT" dirty="0"/>
              <a:t> Lasers will </a:t>
            </a:r>
            <a:r>
              <a:rPr lang="de-AT" dirty="0" err="1"/>
              <a:t>be</a:t>
            </a:r>
            <a:r>
              <a:rPr lang="de-AT" dirty="0"/>
              <a:t> </a:t>
            </a:r>
            <a:r>
              <a:rPr lang="de-AT" dirty="0" err="1"/>
              <a:t>necessary</a:t>
            </a:r>
            <a:r>
              <a:rPr lang="de-AT" dirty="0"/>
              <a:t>)</a:t>
            </a:r>
          </a:p>
          <a:p>
            <a:pPr lvl="3" eaLnBrk="1" hangingPunct="1"/>
            <a:endParaRPr lang="de-AT" dirty="0"/>
          </a:p>
          <a:p>
            <a:pPr lvl="1" eaLnBrk="1" hangingPunct="1"/>
            <a:r>
              <a:rPr lang="de-AT" dirty="0"/>
              <a:t>Singlemode:</a:t>
            </a:r>
          </a:p>
          <a:p>
            <a:pPr lvl="2" eaLnBrk="1" hangingPunct="1"/>
            <a:r>
              <a:rPr lang="de-AT" dirty="0"/>
              <a:t>OS1 - 1 dB</a:t>
            </a:r>
          </a:p>
          <a:p>
            <a:pPr lvl="2" eaLnBrk="1" hangingPunct="1"/>
            <a:r>
              <a:rPr lang="de-AT" dirty="0"/>
              <a:t>OS2 - 0,4 dB</a:t>
            </a:r>
          </a:p>
          <a:p>
            <a:pPr lvl="3" eaLnBrk="1" hangingPunct="1"/>
            <a:r>
              <a:rPr lang="de-AT" dirty="0"/>
              <a:t>Low </a:t>
            </a:r>
            <a:r>
              <a:rPr lang="de-AT" dirty="0" err="1"/>
              <a:t>Waterpeak</a:t>
            </a:r>
            <a:endParaRPr lang="de-AT" dirty="0"/>
          </a:p>
          <a:p>
            <a:pPr lvl="3" eaLnBrk="1" hangingPunct="1"/>
            <a:r>
              <a:rPr lang="de-AT" dirty="0" err="1"/>
              <a:t>Because</a:t>
            </a:r>
            <a:r>
              <a:rPr lang="de-AT" dirty="0"/>
              <a:t> </a:t>
            </a:r>
            <a:r>
              <a:rPr lang="de-AT" dirty="0" err="1"/>
              <a:t>of</a:t>
            </a:r>
            <a:r>
              <a:rPr lang="de-AT" dirty="0"/>
              <a:t> </a:t>
            </a:r>
            <a:r>
              <a:rPr lang="de-AT" dirty="0" err="1"/>
              <a:t>it</a:t>
            </a:r>
            <a:r>
              <a:rPr lang="de-AT" dirty="0"/>
              <a:t> additional </a:t>
            </a:r>
            <a:r>
              <a:rPr lang="de-AT" dirty="0" err="1"/>
              <a:t>windoes</a:t>
            </a:r>
            <a:r>
              <a:rPr lang="de-AT" dirty="0"/>
              <a:t> </a:t>
            </a:r>
            <a:r>
              <a:rPr lang="de-AT" dirty="0" err="1"/>
              <a:t>are</a:t>
            </a:r>
            <a:r>
              <a:rPr lang="de-AT" dirty="0"/>
              <a:t> </a:t>
            </a:r>
            <a:r>
              <a:rPr lang="de-AT" dirty="0" err="1"/>
              <a:t>possible</a:t>
            </a:r>
            <a:br>
              <a:rPr lang="de-AT" dirty="0"/>
            </a:br>
            <a:r>
              <a:rPr lang="de-AT" dirty="0"/>
              <a:t>(1310 </a:t>
            </a:r>
            <a:r>
              <a:rPr lang="de-AT" dirty="0" err="1"/>
              <a:t>nm</a:t>
            </a:r>
            <a:r>
              <a:rPr lang="de-AT" dirty="0"/>
              <a:t>, 1383 </a:t>
            </a:r>
            <a:r>
              <a:rPr lang="de-AT" dirty="0" err="1"/>
              <a:t>nm</a:t>
            </a:r>
            <a:r>
              <a:rPr lang="de-AT" dirty="0"/>
              <a:t>, 1550 </a:t>
            </a:r>
            <a:r>
              <a:rPr lang="de-AT" dirty="0" err="1"/>
              <a:t>nm</a:t>
            </a:r>
            <a:r>
              <a:rPr lang="de-AT" dirty="0"/>
              <a:t> und 1625 </a:t>
            </a:r>
            <a:r>
              <a:rPr lang="de-AT" dirty="0" err="1"/>
              <a:t>nm</a:t>
            </a:r>
            <a:r>
              <a:rPr lang="de-AT" dirty="0"/>
              <a:t>)</a:t>
            </a:r>
          </a:p>
        </p:txBody>
      </p:sp>
      <p:sp>
        <p:nvSpPr>
          <p:cNvPr id="6" name="Rectangle 2"/>
          <p:cNvSpPr>
            <a:spLocks noGrp="1" noChangeArrowheads="1"/>
          </p:cNvSpPr>
          <p:nvPr>
            <p:ph type="title"/>
          </p:nvPr>
        </p:nvSpPr>
        <p:spPr/>
        <p:txBody>
          <a:bodyPr/>
          <a:lstStyle/>
          <a:p>
            <a:pPr eaLnBrk="1" hangingPunct="1"/>
            <a:r>
              <a:rPr lang="de-AT" dirty="0" err="1"/>
              <a:t>Glasvezel</a:t>
            </a:r>
            <a:r>
              <a:rPr lang="de-AT" dirty="0"/>
              <a:t> - </a:t>
            </a:r>
            <a:r>
              <a:rPr lang="de-AT" dirty="0" err="1"/>
              <a:t>basis</a:t>
            </a:r>
            <a:endParaRPr lang="de-AT" dirty="0"/>
          </a:p>
        </p:txBody>
      </p:sp>
      <p:sp>
        <p:nvSpPr>
          <p:cNvPr id="5" name="Rechthoek 4">
            <a:extLst>
              <a:ext uri="{FF2B5EF4-FFF2-40B4-BE49-F238E27FC236}">
                <a16:creationId xmlns:a16="http://schemas.microsoft.com/office/drawing/2014/main" id="{AE2068AD-CC8C-4E4E-957B-5B48AE3468DB}"/>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7220689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62" name="Foliennummernplatzhalter 4">
            <a:extLst>
              <a:ext uri="{FF2B5EF4-FFF2-40B4-BE49-F238E27FC236}">
                <a16:creationId xmlns:a16="http://schemas.microsoft.com/office/drawing/2014/main" id="{F0A6017B-0907-448C-A95A-BCB65D9824B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de-AT" altLang="nl-BE" sz="800" dirty="0"/>
          </a:p>
        </p:txBody>
      </p:sp>
      <p:pic>
        <p:nvPicPr>
          <p:cNvPr id="143363" name="Picture 2" descr="Breakou1">
            <a:extLst>
              <a:ext uri="{FF2B5EF4-FFF2-40B4-BE49-F238E27FC236}">
                <a16:creationId xmlns:a16="http://schemas.microsoft.com/office/drawing/2014/main" id="{028AB6B2-ED13-4D3E-B81E-7634B49286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2174875"/>
            <a:ext cx="339725"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64" name="Picture 3" descr="Breakou2">
            <a:extLst>
              <a:ext uri="{FF2B5EF4-FFF2-40B4-BE49-F238E27FC236}">
                <a16:creationId xmlns:a16="http://schemas.microsoft.com/office/drawing/2014/main" id="{B31C1683-F444-4F3A-9A73-B1DBDC3B1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009900"/>
            <a:ext cx="1849438"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5" name="Rectangle 4">
            <a:extLst>
              <a:ext uri="{FF2B5EF4-FFF2-40B4-BE49-F238E27FC236}">
                <a16:creationId xmlns:a16="http://schemas.microsoft.com/office/drawing/2014/main" id="{DCC64761-CB0D-41B6-A482-962C3945A7CB}"/>
              </a:ext>
            </a:extLst>
          </p:cNvPr>
          <p:cNvSpPr>
            <a:spLocks noGrp="1" noChangeArrowheads="1"/>
          </p:cNvSpPr>
          <p:nvPr>
            <p:ph type="title"/>
          </p:nvPr>
        </p:nvSpPr>
        <p:spPr/>
        <p:txBody>
          <a:bodyPr/>
          <a:lstStyle/>
          <a:p>
            <a:pPr eaLnBrk="1" hangingPunct="1"/>
            <a:r>
              <a:rPr lang="de-DE" altLang="nl-BE"/>
              <a:t>KABELTYPES</a:t>
            </a:r>
          </a:p>
        </p:txBody>
      </p:sp>
      <p:sp>
        <p:nvSpPr>
          <p:cNvPr id="143366" name="Rectangle 5">
            <a:extLst>
              <a:ext uri="{FF2B5EF4-FFF2-40B4-BE49-F238E27FC236}">
                <a16:creationId xmlns:a16="http://schemas.microsoft.com/office/drawing/2014/main" id="{463752D5-6990-4CD9-9AF6-AAA6B64D6087}"/>
              </a:ext>
            </a:extLst>
          </p:cNvPr>
          <p:cNvSpPr>
            <a:spLocks noChangeArrowheads="1"/>
          </p:cNvSpPr>
          <p:nvPr/>
        </p:nvSpPr>
        <p:spPr bwMode="auto">
          <a:xfrm>
            <a:off x="711200" y="1485900"/>
            <a:ext cx="6858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93700" indent="-393700" defTabSz="876300">
              <a:defRPr sz="2400">
                <a:solidFill>
                  <a:schemeClr val="tx1"/>
                </a:solidFill>
                <a:latin typeface="Arial" panose="020B0604020202020204" pitchFamily="34" charset="0"/>
              </a:defRPr>
            </a:lvl1pPr>
            <a:lvl2pPr marL="742950" indent="-285750" defTabSz="876300">
              <a:defRPr sz="2400">
                <a:solidFill>
                  <a:schemeClr val="tx1"/>
                </a:solidFill>
                <a:latin typeface="Arial" panose="020B0604020202020204" pitchFamily="34" charset="0"/>
              </a:defRPr>
            </a:lvl2pPr>
            <a:lvl3pPr marL="1143000" indent="-228600" defTabSz="876300">
              <a:defRPr sz="2400">
                <a:solidFill>
                  <a:schemeClr val="tx1"/>
                </a:solidFill>
                <a:latin typeface="Arial" panose="020B0604020202020204" pitchFamily="34" charset="0"/>
              </a:defRPr>
            </a:lvl3pPr>
            <a:lvl4pPr marL="1600200" indent="-228600" defTabSz="876300">
              <a:defRPr sz="2400">
                <a:solidFill>
                  <a:schemeClr val="tx1"/>
                </a:solidFill>
                <a:latin typeface="Arial" panose="020B0604020202020204" pitchFamily="34" charset="0"/>
              </a:defRPr>
            </a:lvl4pPr>
            <a:lvl5pPr marL="2057400" indent="-228600" defTabSz="876300">
              <a:defRPr sz="2400">
                <a:solidFill>
                  <a:schemeClr val="tx1"/>
                </a:solidFill>
                <a:latin typeface="Arial" panose="020B0604020202020204" pitchFamily="34" charset="0"/>
              </a:defRPr>
            </a:lvl5pPr>
            <a:lvl6pPr marL="2514600" indent="-228600" defTabSz="8763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63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63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63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20000"/>
              </a:spcBef>
              <a:buSzPct val="85000"/>
              <a:buFont typeface="ZopfRautbots2" panose="02000503000000000000" pitchFamily="2" charset="0"/>
              <a:buBlip>
                <a:blip r:embed="rId4"/>
              </a:buBlip>
            </a:pPr>
            <a:r>
              <a:rPr lang="de-DE" altLang="nl-BE" b="1"/>
              <a:t>I-V(ZN)HH - Breakoutkabel</a:t>
            </a:r>
          </a:p>
        </p:txBody>
      </p:sp>
      <p:sp>
        <p:nvSpPr>
          <p:cNvPr id="143367" name="Line 6">
            <a:extLst>
              <a:ext uri="{FF2B5EF4-FFF2-40B4-BE49-F238E27FC236}">
                <a16:creationId xmlns:a16="http://schemas.microsoft.com/office/drawing/2014/main" id="{A37E1522-C8AD-4900-905E-C75A8039FD73}"/>
              </a:ext>
            </a:extLst>
          </p:cNvPr>
          <p:cNvSpPr>
            <a:spLocks noChangeShapeType="1"/>
          </p:cNvSpPr>
          <p:nvPr/>
        </p:nvSpPr>
        <p:spPr bwMode="auto">
          <a:xfrm>
            <a:off x="1676400" y="2263775"/>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68" name="Text Box 7">
            <a:extLst>
              <a:ext uri="{FF2B5EF4-FFF2-40B4-BE49-F238E27FC236}">
                <a16:creationId xmlns:a16="http://schemas.microsoft.com/office/drawing/2014/main" id="{23C268DC-83F7-4B76-A67D-C74C81AED745}"/>
              </a:ext>
            </a:extLst>
          </p:cNvPr>
          <p:cNvSpPr txBox="1">
            <a:spLocks noChangeArrowheads="1"/>
          </p:cNvSpPr>
          <p:nvPr/>
        </p:nvSpPr>
        <p:spPr bwMode="auto">
          <a:xfrm>
            <a:off x="2133600" y="21177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a:t>
            </a:r>
          </a:p>
        </p:txBody>
      </p:sp>
      <p:sp>
        <p:nvSpPr>
          <p:cNvPr id="143369" name="Line 8">
            <a:extLst>
              <a:ext uri="{FF2B5EF4-FFF2-40B4-BE49-F238E27FC236}">
                <a16:creationId xmlns:a16="http://schemas.microsoft.com/office/drawing/2014/main" id="{136BE288-E7C5-4A3F-A5F6-A468A9AD07C0}"/>
              </a:ext>
            </a:extLst>
          </p:cNvPr>
          <p:cNvSpPr>
            <a:spLocks noChangeShapeType="1"/>
          </p:cNvSpPr>
          <p:nvPr/>
        </p:nvSpPr>
        <p:spPr bwMode="auto">
          <a:xfrm>
            <a:off x="1600200" y="258445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70" name="Text Box 9">
            <a:extLst>
              <a:ext uri="{FF2B5EF4-FFF2-40B4-BE49-F238E27FC236}">
                <a16:creationId xmlns:a16="http://schemas.microsoft.com/office/drawing/2014/main" id="{9FE1F4C3-2997-40DA-9156-FAF97913607A}"/>
              </a:ext>
            </a:extLst>
          </p:cNvPr>
          <p:cNvSpPr txBox="1">
            <a:spLocks noChangeArrowheads="1"/>
          </p:cNvSpPr>
          <p:nvPr/>
        </p:nvSpPr>
        <p:spPr bwMode="auto">
          <a:xfrm>
            <a:off x="2127250" y="24225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a:t>
            </a:r>
          </a:p>
        </p:txBody>
      </p:sp>
      <p:sp>
        <p:nvSpPr>
          <p:cNvPr id="143371" name="Line 10">
            <a:extLst>
              <a:ext uri="{FF2B5EF4-FFF2-40B4-BE49-F238E27FC236}">
                <a16:creationId xmlns:a16="http://schemas.microsoft.com/office/drawing/2014/main" id="{FE6B3E9E-DC57-41F3-A292-AD1EDF5A377C}"/>
              </a:ext>
            </a:extLst>
          </p:cNvPr>
          <p:cNvSpPr>
            <a:spLocks noChangeShapeType="1"/>
          </p:cNvSpPr>
          <p:nvPr/>
        </p:nvSpPr>
        <p:spPr bwMode="auto">
          <a:xfrm>
            <a:off x="1600200" y="3395663"/>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72" name="Text Box 11">
            <a:extLst>
              <a:ext uri="{FF2B5EF4-FFF2-40B4-BE49-F238E27FC236}">
                <a16:creationId xmlns:a16="http://schemas.microsoft.com/office/drawing/2014/main" id="{08B7B16C-910D-4F88-B2BD-7CC0160CEE5E}"/>
              </a:ext>
            </a:extLst>
          </p:cNvPr>
          <p:cNvSpPr txBox="1">
            <a:spLocks noChangeArrowheads="1"/>
          </p:cNvSpPr>
          <p:nvPr/>
        </p:nvSpPr>
        <p:spPr bwMode="auto">
          <a:xfrm>
            <a:off x="2133600" y="32607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a:t>
            </a:r>
          </a:p>
        </p:txBody>
      </p:sp>
      <p:sp>
        <p:nvSpPr>
          <p:cNvPr id="143373" name="Text Box 12">
            <a:extLst>
              <a:ext uri="{FF2B5EF4-FFF2-40B4-BE49-F238E27FC236}">
                <a16:creationId xmlns:a16="http://schemas.microsoft.com/office/drawing/2014/main" id="{697AE375-2439-4142-BAB2-0AD1AA249CAA}"/>
              </a:ext>
            </a:extLst>
          </p:cNvPr>
          <p:cNvSpPr txBox="1">
            <a:spLocks noChangeArrowheads="1"/>
          </p:cNvSpPr>
          <p:nvPr/>
        </p:nvSpPr>
        <p:spPr bwMode="auto">
          <a:xfrm>
            <a:off x="5715000" y="3260725"/>
            <a:ext cx="2044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  Centrale drager</a:t>
            </a:r>
          </a:p>
        </p:txBody>
      </p:sp>
      <p:sp>
        <p:nvSpPr>
          <p:cNvPr id="143374" name="Line 13">
            <a:extLst>
              <a:ext uri="{FF2B5EF4-FFF2-40B4-BE49-F238E27FC236}">
                <a16:creationId xmlns:a16="http://schemas.microsoft.com/office/drawing/2014/main" id="{CA84B515-7AA1-4764-B1CB-905FE5C86D76}"/>
              </a:ext>
            </a:extLst>
          </p:cNvPr>
          <p:cNvSpPr>
            <a:spLocks noChangeShapeType="1"/>
          </p:cNvSpPr>
          <p:nvPr/>
        </p:nvSpPr>
        <p:spPr bwMode="auto">
          <a:xfrm>
            <a:off x="4953000" y="4000500"/>
            <a:ext cx="60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75" name="Text Box 14">
            <a:extLst>
              <a:ext uri="{FF2B5EF4-FFF2-40B4-BE49-F238E27FC236}">
                <a16:creationId xmlns:a16="http://schemas.microsoft.com/office/drawing/2014/main" id="{8FB6A21C-DEB9-46AE-8CDC-754E92024665}"/>
              </a:ext>
            </a:extLst>
          </p:cNvPr>
          <p:cNvSpPr txBox="1">
            <a:spLocks noChangeArrowheads="1"/>
          </p:cNvSpPr>
          <p:nvPr/>
        </p:nvSpPr>
        <p:spPr bwMode="auto">
          <a:xfrm>
            <a:off x="5724525" y="3794125"/>
            <a:ext cx="3127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   Vezel met aramide voor treksterkte</a:t>
            </a:r>
          </a:p>
        </p:txBody>
      </p:sp>
      <p:sp>
        <p:nvSpPr>
          <p:cNvPr id="143376" name="Line 15">
            <a:extLst>
              <a:ext uri="{FF2B5EF4-FFF2-40B4-BE49-F238E27FC236}">
                <a16:creationId xmlns:a16="http://schemas.microsoft.com/office/drawing/2014/main" id="{6EB9FE47-2E24-4334-991D-535F3938A251}"/>
              </a:ext>
            </a:extLst>
          </p:cNvPr>
          <p:cNvSpPr>
            <a:spLocks noChangeShapeType="1"/>
          </p:cNvSpPr>
          <p:nvPr/>
        </p:nvSpPr>
        <p:spPr bwMode="auto">
          <a:xfrm>
            <a:off x="4876800" y="4610100"/>
            <a:ext cx="838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77" name="Text Box 16">
            <a:extLst>
              <a:ext uri="{FF2B5EF4-FFF2-40B4-BE49-F238E27FC236}">
                <a16:creationId xmlns:a16="http://schemas.microsoft.com/office/drawing/2014/main" id="{17D4F77C-C005-4F57-9ACA-E112A7398166}"/>
              </a:ext>
            </a:extLst>
          </p:cNvPr>
          <p:cNvSpPr txBox="1">
            <a:spLocks noChangeArrowheads="1"/>
          </p:cNvSpPr>
          <p:nvPr/>
        </p:nvSpPr>
        <p:spPr bwMode="auto">
          <a:xfrm>
            <a:off x="5715000" y="4692650"/>
            <a:ext cx="19796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   Halogeenvrije </a:t>
            </a:r>
          </a:p>
          <a:p>
            <a:r>
              <a:rPr lang="de-DE" altLang="nl-BE" sz="1800"/>
              <a:t>     buitenmantel</a:t>
            </a:r>
          </a:p>
        </p:txBody>
      </p:sp>
      <p:sp>
        <p:nvSpPr>
          <p:cNvPr id="143378" name="Line 17">
            <a:extLst>
              <a:ext uri="{FF2B5EF4-FFF2-40B4-BE49-F238E27FC236}">
                <a16:creationId xmlns:a16="http://schemas.microsoft.com/office/drawing/2014/main" id="{D1DD7011-2F9D-4F2B-A81E-16666BA50232}"/>
              </a:ext>
            </a:extLst>
          </p:cNvPr>
          <p:cNvSpPr>
            <a:spLocks noChangeShapeType="1"/>
          </p:cNvSpPr>
          <p:nvPr/>
        </p:nvSpPr>
        <p:spPr bwMode="auto">
          <a:xfrm flipV="1">
            <a:off x="4343400" y="3467100"/>
            <a:ext cx="1295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79" name="Line 18">
            <a:extLst>
              <a:ext uri="{FF2B5EF4-FFF2-40B4-BE49-F238E27FC236}">
                <a16:creationId xmlns:a16="http://schemas.microsoft.com/office/drawing/2014/main" id="{4C7F18DE-F0E6-4474-AB58-49E4D6522EAB}"/>
              </a:ext>
            </a:extLst>
          </p:cNvPr>
          <p:cNvSpPr>
            <a:spLocks noChangeShapeType="1"/>
          </p:cNvSpPr>
          <p:nvPr/>
        </p:nvSpPr>
        <p:spPr bwMode="auto">
          <a:xfrm>
            <a:off x="1600200" y="4675188"/>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80" name="Text Box 19">
            <a:extLst>
              <a:ext uri="{FF2B5EF4-FFF2-40B4-BE49-F238E27FC236}">
                <a16:creationId xmlns:a16="http://schemas.microsoft.com/office/drawing/2014/main" id="{5A47F59E-B162-4E34-9786-13D5C5A0A9DC}"/>
              </a:ext>
            </a:extLst>
          </p:cNvPr>
          <p:cNvSpPr txBox="1">
            <a:spLocks noChangeArrowheads="1"/>
          </p:cNvSpPr>
          <p:nvPr/>
        </p:nvSpPr>
        <p:spPr bwMode="auto">
          <a:xfrm>
            <a:off x="2203450" y="454025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a:t>
            </a:r>
          </a:p>
        </p:txBody>
      </p:sp>
      <p:sp>
        <p:nvSpPr>
          <p:cNvPr id="143381" name="Line 20">
            <a:extLst>
              <a:ext uri="{FF2B5EF4-FFF2-40B4-BE49-F238E27FC236}">
                <a16:creationId xmlns:a16="http://schemas.microsoft.com/office/drawing/2014/main" id="{75FCF429-5958-4427-BDAC-C501A8285753}"/>
              </a:ext>
            </a:extLst>
          </p:cNvPr>
          <p:cNvSpPr>
            <a:spLocks noChangeShapeType="1"/>
          </p:cNvSpPr>
          <p:nvPr/>
        </p:nvSpPr>
        <p:spPr bwMode="auto">
          <a:xfrm flipV="1">
            <a:off x="4572000" y="3009900"/>
            <a:ext cx="9906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3382" name="Text Box 21">
            <a:extLst>
              <a:ext uri="{FF2B5EF4-FFF2-40B4-BE49-F238E27FC236}">
                <a16:creationId xmlns:a16="http://schemas.microsoft.com/office/drawing/2014/main" id="{F8DAF935-6D55-4BC5-A61B-F7FF32CBDE77}"/>
              </a:ext>
            </a:extLst>
          </p:cNvPr>
          <p:cNvSpPr txBox="1">
            <a:spLocks noChangeArrowheads="1"/>
          </p:cNvSpPr>
          <p:nvPr/>
        </p:nvSpPr>
        <p:spPr bwMode="auto">
          <a:xfrm>
            <a:off x="5715000" y="2727325"/>
            <a:ext cx="2292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   Volle kern 900µm</a:t>
            </a:r>
          </a:p>
        </p:txBody>
      </p:sp>
      <p:sp>
        <p:nvSpPr>
          <p:cNvPr id="143383" name="Text Box 22">
            <a:extLst>
              <a:ext uri="{FF2B5EF4-FFF2-40B4-BE49-F238E27FC236}">
                <a16:creationId xmlns:a16="http://schemas.microsoft.com/office/drawing/2014/main" id="{0F1295A1-4DAA-4D8A-8492-4B938DEBF94E}"/>
              </a:ext>
            </a:extLst>
          </p:cNvPr>
          <p:cNvSpPr txBox="1">
            <a:spLocks noChangeArrowheads="1"/>
          </p:cNvSpPr>
          <p:nvPr/>
        </p:nvSpPr>
        <p:spPr bwMode="auto">
          <a:xfrm>
            <a:off x="1190625" y="5459413"/>
            <a:ext cx="37496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Toepassingen: binnenhuis</a:t>
            </a:r>
          </a:p>
          <a:p>
            <a:endParaRPr lang="de-DE" altLang="nl-BE"/>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6" name="Foliennummernplatzhalter 4">
            <a:extLst>
              <a:ext uri="{FF2B5EF4-FFF2-40B4-BE49-F238E27FC236}">
                <a16:creationId xmlns:a16="http://schemas.microsoft.com/office/drawing/2014/main" id="{1FBE9405-8BF5-4D0B-8284-251459BB06FD}"/>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de-AT" altLang="nl-BE" sz="800" dirty="0"/>
          </a:p>
        </p:txBody>
      </p:sp>
      <p:pic>
        <p:nvPicPr>
          <p:cNvPr id="144387" name="Picture 2" descr="IVHH2">
            <a:extLst>
              <a:ext uri="{FF2B5EF4-FFF2-40B4-BE49-F238E27FC236}">
                <a16:creationId xmlns:a16="http://schemas.microsoft.com/office/drawing/2014/main" id="{7F1EE80A-A2E3-4B6C-89D8-F15E12BB1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3006725"/>
            <a:ext cx="2328863"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8" name="Rectangle 3">
            <a:extLst>
              <a:ext uri="{FF2B5EF4-FFF2-40B4-BE49-F238E27FC236}">
                <a16:creationId xmlns:a16="http://schemas.microsoft.com/office/drawing/2014/main" id="{1D9498FF-5648-42F8-BC96-A6BCCB455BB9}"/>
              </a:ext>
            </a:extLst>
          </p:cNvPr>
          <p:cNvSpPr>
            <a:spLocks noGrp="1" noChangeArrowheads="1"/>
          </p:cNvSpPr>
          <p:nvPr>
            <p:ph type="title"/>
          </p:nvPr>
        </p:nvSpPr>
        <p:spPr/>
        <p:txBody>
          <a:bodyPr/>
          <a:lstStyle/>
          <a:p>
            <a:pPr eaLnBrk="1" hangingPunct="1"/>
            <a:r>
              <a:rPr lang="de-DE" altLang="nl-BE"/>
              <a:t>KABELTYPES</a:t>
            </a:r>
          </a:p>
        </p:txBody>
      </p:sp>
      <p:sp>
        <p:nvSpPr>
          <p:cNvPr id="144389" name="Rectangle 4">
            <a:extLst>
              <a:ext uri="{FF2B5EF4-FFF2-40B4-BE49-F238E27FC236}">
                <a16:creationId xmlns:a16="http://schemas.microsoft.com/office/drawing/2014/main" id="{AA87294F-8F11-4CB0-AD36-3568DFC6DE34}"/>
              </a:ext>
            </a:extLst>
          </p:cNvPr>
          <p:cNvSpPr>
            <a:spLocks noChangeArrowheads="1"/>
          </p:cNvSpPr>
          <p:nvPr/>
        </p:nvSpPr>
        <p:spPr bwMode="auto">
          <a:xfrm>
            <a:off x="711200" y="1457325"/>
            <a:ext cx="6858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93700" indent="-393700" defTabSz="876300">
              <a:defRPr sz="2400">
                <a:solidFill>
                  <a:schemeClr val="tx1"/>
                </a:solidFill>
                <a:latin typeface="Arial" panose="020B0604020202020204" pitchFamily="34" charset="0"/>
              </a:defRPr>
            </a:lvl1pPr>
            <a:lvl2pPr marL="742950" indent="-285750" defTabSz="876300">
              <a:defRPr sz="2400">
                <a:solidFill>
                  <a:schemeClr val="tx1"/>
                </a:solidFill>
                <a:latin typeface="Arial" panose="020B0604020202020204" pitchFamily="34" charset="0"/>
              </a:defRPr>
            </a:lvl2pPr>
            <a:lvl3pPr marL="1143000" indent="-228600" defTabSz="876300">
              <a:defRPr sz="2400">
                <a:solidFill>
                  <a:schemeClr val="tx1"/>
                </a:solidFill>
                <a:latin typeface="Arial" panose="020B0604020202020204" pitchFamily="34" charset="0"/>
              </a:defRPr>
            </a:lvl3pPr>
            <a:lvl4pPr marL="1600200" indent="-228600" defTabSz="876300">
              <a:defRPr sz="2400">
                <a:solidFill>
                  <a:schemeClr val="tx1"/>
                </a:solidFill>
                <a:latin typeface="Arial" panose="020B0604020202020204" pitchFamily="34" charset="0"/>
              </a:defRPr>
            </a:lvl4pPr>
            <a:lvl5pPr marL="2057400" indent="-228600" defTabSz="876300">
              <a:defRPr sz="2400">
                <a:solidFill>
                  <a:schemeClr val="tx1"/>
                </a:solidFill>
                <a:latin typeface="Arial" panose="020B0604020202020204" pitchFamily="34" charset="0"/>
              </a:defRPr>
            </a:lvl5pPr>
            <a:lvl6pPr marL="2514600" indent="-228600" defTabSz="8763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63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63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63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20000"/>
              </a:spcBef>
              <a:buSzPct val="85000"/>
              <a:buFont typeface="ZopfRautbots2" panose="02000503000000000000" pitchFamily="2" charset="0"/>
              <a:buBlip>
                <a:blip r:embed="rId3"/>
              </a:buBlip>
            </a:pPr>
            <a:r>
              <a:rPr lang="de-DE" altLang="nl-BE" b="1"/>
              <a:t>I-V(ZN)H - Duplex (Figure 8)</a:t>
            </a:r>
          </a:p>
        </p:txBody>
      </p:sp>
      <p:pic>
        <p:nvPicPr>
          <p:cNvPr id="144390" name="Picture 5" descr="IVHH1">
            <a:extLst>
              <a:ext uri="{FF2B5EF4-FFF2-40B4-BE49-F238E27FC236}">
                <a16:creationId xmlns:a16="http://schemas.microsoft.com/office/drawing/2014/main" id="{426427E0-40D2-44A6-8F9E-0029A9AA8D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219325"/>
            <a:ext cx="298450"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91" name="Line 6">
            <a:extLst>
              <a:ext uri="{FF2B5EF4-FFF2-40B4-BE49-F238E27FC236}">
                <a16:creationId xmlns:a16="http://schemas.microsoft.com/office/drawing/2014/main" id="{6AA15E4C-C31A-4526-9C95-B6782BB02C78}"/>
              </a:ext>
            </a:extLst>
          </p:cNvPr>
          <p:cNvSpPr>
            <a:spLocks noChangeShapeType="1"/>
          </p:cNvSpPr>
          <p:nvPr/>
        </p:nvSpPr>
        <p:spPr bwMode="auto">
          <a:xfrm>
            <a:off x="1600200" y="2752725"/>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4392" name="Text Box 7">
            <a:extLst>
              <a:ext uri="{FF2B5EF4-FFF2-40B4-BE49-F238E27FC236}">
                <a16:creationId xmlns:a16="http://schemas.microsoft.com/office/drawing/2014/main" id="{D5C0569A-EAAC-480F-A67D-C9023428A171}"/>
              </a:ext>
            </a:extLst>
          </p:cNvPr>
          <p:cNvSpPr txBox="1">
            <a:spLocks noChangeArrowheads="1"/>
          </p:cNvSpPr>
          <p:nvPr/>
        </p:nvSpPr>
        <p:spPr bwMode="auto">
          <a:xfrm>
            <a:off x="2057400" y="2606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a:t>
            </a:r>
          </a:p>
        </p:txBody>
      </p:sp>
      <p:sp>
        <p:nvSpPr>
          <p:cNvPr id="144393" name="Line 8">
            <a:extLst>
              <a:ext uri="{FF2B5EF4-FFF2-40B4-BE49-F238E27FC236}">
                <a16:creationId xmlns:a16="http://schemas.microsoft.com/office/drawing/2014/main" id="{D7A2EEC9-0D1C-48EA-8FF5-0D48E5FC7BBE}"/>
              </a:ext>
            </a:extLst>
          </p:cNvPr>
          <p:cNvSpPr>
            <a:spLocks noChangeShapeType="1"/>
          </p:cNvSpPr>
          <p:nvPr/>
        </p:nvSpPr>
        <p:spPr bwMode="auto">
          <a:xfrm>
            <a:off x="1600200" y="36068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4394" name="Text Box 9">
            <a:extLst>
              <a:ext uri="{FF2B5EF4-FFF2-40B4-BE49-F238E27FC236}">
                <a16:creationId xmlns:a16="http://schemas.microsoft.com/office/drawing/2014/main" id="{9E8007D2-9964-4322-93B6-DC7DD287C74E}"/>
              </a:ext>
            </a:extLst>
          </p:cNvPr>
          <p:cNvSpPr txBox="1">
            <a:spLocks noChangeArrowheads="1"/>
          </p:cNvSpPr>
          <p:nvPr/>
        </p:nvSpPr>
        <p:spPr bwMode="auto">
          <a:xfrm>
            <a:off x="2057400" y="3444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a:t>
            </a:r>
          </a:p>
        </p:txBody>
      </p:sp>
      <p:sp>
        <p:nvSpPr>
          <p:cNvPr id="144395" name="Line 10">
            <a:extLst>
              <a:ext uri="{FF2B5EF4-FFF2-40B4-BE49-F238E27FC236}">
                <a16:creationId xmlns:a16="http://schemas.microsoft.com/office/drawing/2014/main" id="{B66F1598-3F1E-4B99-B64C-9C1638EC8074}"/>
              </a:ext>
            </a:extLst>
          </p:cNvPr>
          <p:cNvSpPr>
            <a:spLocks noChangeShapeType="1"/>
          </p:cNvSpPr>
          <p:nvPr/>
        </p:nvSpPr>
        <p:spPr bwMode="auto">
          <a:xfrm>
            <a:off x="1644650" y="4570413"/>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4396" name="Text Box 11">
            <a:extLst>
              <a:ext uri="{FF2B5EF4-FFF2-40B4-BE49-F238E27FC236}">
                <a16:creationId xmlns:a16="http://schemas.microsoft.com/office/drawing/2014/main" id="{94DF4D26-42CF-47D6-94ED-F6D6A3C5AC9F}"/>
              </a:ext>
            </a:extLst>
          </p:cNvPr>
          <p:cNvSpPr txBox="1">
            <a:spLocks noChangeArrowheads="1"/>
          </p:cNvSpPr>
          <p:nvPr/>
        </p:nvSpPr>
        <p:spPr bwMode="auto">
          <a:xfrm>
            <a:off x="2101850" y="4435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a:t>
            </a:r>
          </a:p>
        </p:txBody>
      </p:sp>
      <p:sp>
        <p:nvSpPr>
          <p:cNvPr id="144397" name="Text Box 12">
            <a:extLst>
              <a:ext uri="{FF2B5EF4-FFF2-40B4-BE49-F238E27FC236}">
                <a16:creationId xmlns:a16="http://schemas.microsoft.com/office/drawing/2014/main" id="{6847F00C-D5DC-4065-9364-40C770FB091A}"/>
              </a:ext>
            </a:extLst>
          </p:cNvPr>
          <p:cNvSpPr txBox="1">
            <a:spLocks noChangeArrowheads="1"/>
          </p:cNvSpPr>
          <p:nvPr/>
        </p:nvSpPr>
        <p:spPr bwMode="auto">
          <a:xfrm>
            <a:off x="5562600" y="2800350"/>
            <a:ext cx="1517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   Volle kern</a:t>
            </a:r>
          </a:p>
        </p:txBody>
      </p:sp>
      <p:sp>
        <p:nvSpPr>
          <p:cNvPr id="144398" name="Line 13">
            <a:extLst>
              <a:ext uri="{FF2B5EF4-FFF2-40B4-BE49-F238E27FC236}">
                <a16:creationId xmlns:a16="http://schemas.microsoft.com/office/drawing/2014/main" id="{8AB5C8A6-E293-4088-98CB-C3266285004A}"/>
              </a:ext>
            </a:extLst>
          </p:cNvPr>
          <p:cNvSpPr>
            <a:spLocks noChangeShapeType="1"/>
          </p:cNvSpPr>
          <p:nvPr/>
        </p:nvSpPr>
        <p:spPr bwMode="auto">
          <a:xfrm>
            <a:off x="4876800" y="3692525"/>
            <a:ext cx="60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4399" name="Text Box 14">
            <a:extLst>
              <a:ext uri="{FF2B5EF4-FFF2-40B4-BE49-F238E27FC236}">
                <a16:creationId xmlns:a16="http://schemas.microsoft.com/office/drawing/2014/main" id="{49A58DD4-D28F-42C1-9663-722CB7CA89EA}"/>
              </a:ext>
            </a:extLst>
          </p:cNvPr>
          <p:cNvSpPr txBox="1">
            <a:spLocks noChangeArrowheads="1"/>
          </p:cNvSpPr>
          <p:nvPr/>
        </p:nvSpPr>
        <p:spPr bwMode="auto">
          <a:xfrm>
            <a:off x="5562600" y="3486150"/>
            <a:ext cx="3249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   Aramidevezel - treksterkte</a:t>
            </a:r>
          </a:p>
        </p:txBody>
      </p:sp>
      <p:sp>
        <p:nvSpPr>
          <p:cNvPr id="144400" name="Line 15">
            <a:extLst>
              <a:ext uri="{FF2B5EF4-FFF2-40B4-BE49-F238E27FC236}">
                <a16:creationId xmlns:a16="http://schemas.microsoft.com/office/drawing/2014/main" id="{D1259E38-6AAC-481D-9570-9AFDFAC0AED0}"/>
              </a:ext>
            </a:extLst>
          </p:cNvPr>
          <p:cNvSpPr>
            <a:spLocks noChangeShapeType="1"/>
          </p:cNvSpPr>
          <p:nvPr/>
        </p:nvSpPr>
        <p:spPr bwMode="auto">
          <a:xfrm>
            <a:off x="4495800" y="3997325"/>
            <a:ext cx="1066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4401" name="Text Box 16">
            <a:extLst>
              <a:ext uri="{FF2B5EF4-FFF2-40B4-BE49-F238E27FC236}">
                <a16:creationId xmlns:a16="http://schemas.microsoft.com/office/drawing/2014/main" id="{4E20E9E5-D462-43CA-BB74-7D9238814A60}"/>
              </a:ext>
            </a:extLst>
          </p:cNvPr>
          <p:cNvSpPr txBox="1">
            <a:spLocks noChangeArrowheads="1"/>
          </p:cNvSpPr>
          <p:nvPr/>
        </p:nvSpPr>
        <p:spPr bwMode="auto">
          <a:xfrm>
            <a:off x="5562600" y="4095750"/>
            <a:ext cx="25193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   Halogeenvrije </a:t>
            </a:r>
          </a:p>
          <a:p>
            <a:r>
              <a:rPr lang="de-DE" altLang="nl-BE" sz="1800"/>
              <a:t>     buitenmantelmantel</a:t>
            </a:r>
          </a:p>
        </p:txBody>
      </p:sp>
      <p:sp>
        <p:nvSpPr>
          <p:cNvPr id="144402" name="Line 17">
            <a:extLst>
              <a:ext uri="{FF2B5EF4-FFF2-40B4-BE49-F238E27FC236}">
                <a16:creationId xmlns:a16="http://schemas.microsoft.com/office/drawing/2014/main" id="{6A80B9DD-0788-40FB-8E7F-06FBA3B2F49E}"/>
              </a:ext>
            </a:extLst>
          </p:cNvPr>
          <p:cNvSpPr>
            <a:spLocks noChangeShapeType="1"/>
          </p:cNvSpPr>
          <p:nvPr/>
        </p:nvSpPr>
        <p:spPr bwMode="auto">
          <a:xfrm flipV="1">
            <a:off x="4572000" y="3006725"/>
            <a:ext cx="914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4403" name="Text Box 18">
            <a:extLst>
              <a:ext uri="{FF2B5EF4-FFF2-40B4-BE49-F238E27FC236}">
                <a16:creationId xmlns:a16="http://schemas.microsoft.com/office/drawing/2014/main" id="{BCEE3F39-031C-43D6-BB74-39A24413E21B}"/>
              </a:ext>
            </a:extLst>
          </p:cNvPr>
          <p:cNvSpPr txBox="1">
            <a:spLocks noChangeArrowheads="1"/>
          </p:cNvSpPr>
          <p:nvPr/>
        </p:nvSpPr>
        <p:spPr bwMode="auto">
          <a:xfrm>
            <a:off x="1216025" y="5430838"/>
            <a:ext cx="2171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Toepassingen:</a:t>
            </a:r>
          </a:p>
        </p:txBody>
      </p:sp>
      <p:sp>
        <p:nvSpPr>
          <p:cNvPr id="144404" name="Text Box 19">
            <a:extLst>
              <a:ext uri="{FF2B5EF4-FFF2-40B4-BE49-F238E27FC236}">
                <a16:creationId xmlns:a16="http://schemas.microsoft.com/office/drawing/2014/main" id="{702EACF1-4500-40F3-AA7F-A3279DCF1EFD}"/>
              </a:ext>
            </a:extLst>
          </p:cNvPr>
          <p:cNvSpPr txBox="1">
            <a:spLocks noChangeArrowheads="1"/>
          </p:cNvSpPr>
          <p:nvPr/>
        </p:nvSpPr>
        <p:spPr bwMode="auto">
          <a:xfrm>
            <a:off x="3294063" y="5411788"/>
            <a:ext cx="2484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Patchkabel</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8482" name="Foliennummernplatzhalter 4">
            <a:extLst>
              <a:ext uri="{FF2B5EF4-FFF2-40B4-BE49-F238E27FC236}">
                <a16:creationId xmlns:a16="http://schemas.microsoft.com/office/drawing/2014/main" id="{1AB1922E-3A99-42C0-927E-6B7933360B76}"/>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de-AT" altLang="nl-BE" sz="800" dirty="0"/>
          </a:p>
        </p:txBody>
      </p:sp>
      <p:pic>
        <p:nvPicPr>
          <p:cNvPr id="148483" name="Picture 2" descr="Adqzb2y2">
            <a:extLst>
              <a:ext uri="{FF2B5EF4-FFF2-40B4-BE49-F238E27FC236}">
                <a16:creationId xmlns:a16="http://schemas.microsoft.com/office/drawing/2014/main" id="{8A4174DC-DDF3-42F9-B574-66246B06C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749550"/>
            <a:ext cx="199707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4" name="Picture 3" descr="ADQZB2Y1">
            <a:extLst>
              <a:ext uri="{FF2B5EF4-FFF2-40B4-BE49-F238E27FC236}">
                <a16:creationId xmlns:a16="http://schemas.microsoft.com/office/drawing/2014/main" id="{1F73AB44-4662-4B36-B6A0-5515C7A61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101850"/>
            <a:ext cx="257175"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5" name="Rectangle 4">
            <a:extLst>
              <a:ext uri="{FF2B5EF4-FFF2-40B4-BE49-F238E27FC236}">
                <a16:creationId xmlns:a16="http://schemas.microsoft.com/office/drawing/2014/main" id="{2CF2468E-8964-4BE4-86AE-574287A808E1}"/>
              </a:ext>
            </a:extLst>
          </p:cNvPr>
          <p:cNvSpPr>
            <a:spLocks noGrp="1" noChangeArrowheads="1"/>
          </p:cNvSpPr>
          <p:nvPr>
            <p:ph type="title"/>
          </p:nvPr>
        </p:nvSpPr>
        <p:spPr/>
        <p:txBody>
          <a:bodyPr/>
          <a:lstStyle/>
          <a:p>
            <a:pPr eaLnBrk="1" hangingPunct="1"/>
            <a:r>
              <a:rPr lang="de-DE" altLang="nl-BE"/>
              <a:t>KABELTYPES</a:t>
            </a:r>
          </a:p>
        </p:txBody>
      </p:sp>
      <p:sp>
        <p:nvSpPr>
          <p:cNvPr id="148486" name="Rectangle 5">
            <a:extLst>
              <a:ext uri="{FF2B5EF4-FFF2-40B4-BE49-F238E27FC236}">
                <a16:creationId xmlns:a16="http://schemas.microsoft.com/office/drawing/2014/main" id="{0B0E529B-B89B-4644-97FA-FFF7EF07C250}"/>
              </a:ext>
            </a:extLst>
          </p:cNvPr>
          <p:cNvSpPr>
            <a:spLocks noChangeArrowheads="1"/>
          </p:cNvSpPr>
          <p:nvPr/>
        </p:nvSpPr>
        <p:spPr bwMode="auto">
          <a:xfrm>
            <a:off x="711200" y="1428750"/>
            <a:ext cx="6858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93700" indent="-393700" defTabSz="876300">
              <a:defRPr sz="2400">
                <a:solidFill>
                  <a:schemeClr val="tx1"/>
                </a:solidFill>
                <a:latin typeface="Arial" panose="020B0604020202020204" pitchFamily="34" charset="0"/>
              </a:defRPr>
            </a:lvl1pPr>
            <a:lvl2pPr marL="742950" indent="-285750" defTabSz="876300">
              <a:defRPr sz="2400">
                <a:solidFill>
                  <a:schemeClr val="tx1"/>
                </a:solidFill>
                <a:latin typeface="Arial" panose="020B0604020202020204" pitchFamily="34" charset="0"/>
              </a:defRPr>
            </a:lvl2pPr>
            <a:lvl3pPr marL="1143000" indent="-228600" defTabSz="876300">
              <a:defRPr sz="2400">
                <a:solidFill>
                  <a:schemeClr val="tx1"/>
                </a:solidFill>
                <a:latin typeface="Arial" panose="020B0604020202020204" pitchFamily="34" charset="0"/>
              </a:defRPr>
            </a:lvl3pPr>
            <a:lvl4pPr marL="1600200" indent="-228600" defTabSz="876300">
              <a:defRPr sz="2400">
                <a:solidFill>
                  <a:schemeClr val="tx1"/>
                </a:solidFill>
                <a:latin typeface="Arial" panose="020B0604020202020204" pitchFamily="34" charset="0"/>
              </a:defRPr>
            </a:lvl4pPr>
            <a:lvl5pPr marL="2057400" indent="-228600" defTabSz="876300">
              <a:defRPr sz="2400">
                <a:solidFill>
                  <a:schemeClr val="tx1"/>
                </a:solidFill>
                <a:latin typeface="Arial" panose="020B0604020202020204" pitchFamily="34" charset="0"/>
              </a:defRPr>
            </a:lvl5pPr>
            <a:lvl6pPr marL="2514600" indent="-228600" defTabSz="8763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63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63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63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20000"/>
              </a:spcBef>
              <a:buSzPct val="85000"/>
              <a:buFont typeface="ZopfRautbots2" panose="02000503000000000000" pitchFamily="2" charset="0"/>
              <a:buBlip>
                <a:blip r:embed="rId4"/>
              </a:buBlip>
            </a:pPr>
            <a:r>
              <a:rPr lang="de-DE" altLang="nl-BE" b="1"/>
              <a:t>A/I-DQ(ZNB)H - Buiten-/binnenkabel</a:t>
            </a:r>
          </a:p>
        </p:txBody>
      </p:sp>
      <p:sp>
        <p:nvSpPr>
          <p:cNvPr id="148487" name="Line 6">
            <a:extLst>
              <a:ext uri="{FF2B5EF4-FFF2-40B4-BE49-F238E27FC236}">
                <a16:creationId xmlns:a16="http://schemas.microsoft.com/office/drawing/2014/main" id="{823F3209-E121-455B-BB58-2E681A7F6469}"/>
              </a:ext>
            </a:extLst>
          </p:cNvPr>
          <p:cNvSpPr>
            <a:spLocks noChangeShapeType="1"/>
          </p:cNvSpPr>
          <p:nvPr/>
        </p:nvSpPr>
        <p:spPr bwMode="auto">
          <a:xfrm>
            <a:off x="1593850" y="2498725"/>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488" name="Text Box 7">
            <a:extLst>
              <a:ext uri="{FF2B5EF4-FFF2-40B4-BE49-F238E27FC236}">
                <a16:creationId xmlns:a16="http://schemas.microsoft.com/office/drawing/2014/main" id="{D9DDC7EB-A90A-4311-94F1-6FC24356B87F}"/>
              </a:ext>
            </a:extLst>
          </p:cNvPr>
          <p:cNvSpPr txBox="1">
            <a:spLocks noChangeArrowheads="1"/>
          </p:cNvSpPr>
          <p:nvPr/>
        </p:nvSpPr>
        <p:spPr bwMode="auto">
          <a:xfrm>
            <a:off x="2051050" y="235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a:t>
            </a:r>
          </a:p>
        </p:txBody>
      </p:sp>
      <p:sp>
        <p:nvSpPr>
          <p:cNvPr id="148489" name="Line 8">
            <a:extLst>
              <a:ext uri="{FF2B5EF4-FFF2-40B4-BE49-F238E27FC236}">
                <a16:creationId xmlns:a16="http://schemas.microsoft.com/office/drawing/2014/main" id="{A01789D8-CDDF-4022-A4AD-55979E5AB871}"/>
              </a:ext>
            </a:extLst>
          </p:cNvPr>
          <p:cNvSpPr>
            <a:spLocks noChangeShapeType="1"/>
          </p:cNvSpPr>
          <p:nvPr/>
        </p:nvSpPr>
        <p:spPr bwMode="auto">
          <a:xfrm>
            <a:off x="1593850" y="2895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490" name="Text Box 9">
            <a:extLst>
              <a:ext uri="{FF2B5EF4-FFF2-40B4-BE49-F238E27FC236}">
                <a16:creationId xmlns:a16="http://schemas.microsoft.com/office/drawing/2014/main" id="{122E74B3-0640-410C-BF93-C2DB101B306E}"/>
              </a:ext>
            </a:extLst>
          </p:cNvPr>
          <p:cNvSpPr txBox="1">
            <a:spLocks noChangeArrowheads="1"/>
          </p:cNvSpPr>
          <p:nvPr/>
        </p:nvSpPr>
        <p:spPr bwMode="auto">
          <a:xfrm>
            <a:off x="2051050" y="2733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a:t>
            </a:r>
          </a:p>
        </p:txBody>
      </p:sp>
      <p:sp>
        <p:nvSpPr>
          <p:cNvPr id="148491" name="Line 10">
            <a:extLst>
              <a:ext uri="{FF2B5EF4-FFF2-40B4-BE49-F238E27FC236}">
                <a16:creationId xmlns:a16="http://schemas.microsoft.com/office/drawing/2014/main" id="{EDB03382-35D6-4869-B9E5-6CA68C14676B}"/>
              </a:ext>
            </a:extLst>
          </p:cNvPr>
          <p:cNvSpPr>
            <a:spLocks noChangeShapeType="1"/>
          </p:cNvSpPr>
          <p:nvPr/>
        </p:nvSpPr>
        <p:spPr bwMode="auto">
          <a:xfrm>
            <a:off x="1600200" y="3402013"/>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492" name="Text Box 11">
            <a:extLst>
              <a:ext uri="{FF2B5EF4-FFF2-40B4-BE49-F238E27FC236}">
                <a16:creationId xmlns:a16="http://schemas.microsoft.com/office/drawing/2014/main" id="{2493AB1B-A03C-47F4-A7F4-C1AF32B0B080}"/>
              </a:ext>
            </a:extLst>
          </p:cNvPr>
          <p:cNvSpPr txBox="1">
            <a:spLocks noChangeArrowheads="1"/>
          </p:cNvSpPr>
          <p:nvPr/>
        </p:nvSpPr>
        <p:spPr bwMode="auto">
          <a:xfrm>
            <a:off x="2057400" y="32670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a:t>
            </a:r>
          </a:p>
        </p:txBody>
      </p:sp>
      <p:sp>
        <p:nvSpPr>
          <p:cNvPr id="148493" name="Text Box 12">
            <a:extLst>
              <a:ext uri="{FF2B5EF4-FFF2-40B4-BE49-F238E27FC236}">
                <a16:creationId xmlns:a16="http://schemas.microsoft.com/office/drawing/2014/main" id="{49A8665E-A7DF-4EA6-8D23-79217BB354AC}"/>
              </a:ext>
            </a:extLst>
          </p:cNvPr>
          <p:cNvSpPr txBox="1">
            <a:spLocks noChangeArrowheads="1"/>
          </p:cNvSpPr>
          <p:nvPr/>
        </p:nvSpPr>
        <p:spPr bwMode="auto">
          <a:xfrm>
            <a:off x="5051425" y="2466975"/>
            <a:ext cx="3011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   max. 24 vezels à 250µm</a:t>
            </a:r>
          </a:p>
        </p:txBody>
      </p:sp>
      <p:sp>
        <p:nvSpPr>
          <p:cNvPr id="148494" name="Line 13">
            <a:extLst>
              <a:ext uri="{FF2B5EF4-FFF2-40B4-BE49-F238E27FC236}">
                <a16:creationId xmlns:a16="http://schemas.microsoft.com/office/drawing/2014/main" id="{334B8224-421C-412F-BDBC-B6A666BEB354}"/>
              </a:ext>
            </a:extLst>
          </p:cNvPr>
          <p:cNvSpPr>
            <a:spLocks noChangeShapeType="1"/>
          </p:cNvSpPr>
          <p:nvPr/>
        </p:nvSpPr>
        <p:spPr bwMode="auto">
          <a:xfrm flipV="1">
            <a:off x="4267200" y="3359150"/>
            <a:ext cx="8382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495" name="Text Box 14">
            <a:extLst>
              <a:ext uri="{FF2B5EF4-FFF2-40B4-BE49-F238E27FC236}">
                <a16:creationId xmlns:a16="http://schemas.microsoft.com/office/drawing/2014/main" id="{580B6A45-ED84-47A4-AC2F-E8696DFA3B21}"/>
              </a:ext>
            </a:extLst>
          </p:cNvPr>
          <p:cNvSpPr txBox="1">
            <a:spLocks noChangeArrowheads="1"/>
          </p:cNvSpPr>
          <p:nvPr/>
        </p:nvSpPr>
        <p:spPr bwMode="auto">
          <a:xfrm>
            <a:off x="5105400" y="3152775"/>
            <a:ext cx="1684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   Bundelader</a:t>
            </a:r>
          </a:p>
        </p:txBody>
      </p:sp>
      <p:sp>
        <p:nvSpPr>
          <p:cNvPr id="148496" name="Line 15">
            <a:extLst>
              <a:ext uri="{FF2B5EF4-FFF2-40B4-BE49-F238E27FC236}">
                <a16:creationId xmlns:a16="http://schemas.microsoft.com/office/drawing/2014/main" id="{7973ECCD-94D3-44F6-A806-80C2917EBD0E}"/>
              </a:ext>
            </a:extLst>
          </p:cNvPr>
          <p:cNvSpPr>
            <a:spLocks noChangeShapeType="1"/>
          </p:cNvSpPr>
          <p:nvPr/>
        </p:nvSpPr>
        <p:spPr bwMode="auto">
          <a:xfrm>
            <a:off x="4343400" y="3968750"/>
            <a:ext cx="685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497" name="Text Box 16">
            <a:extLst>
              <a:ext uri="{FF2B5EF4-FFF2-40B4-BE49-F238E27FC236}">
                <a16:creationId xmlns:a16="http://schemas.microsoft.com/office/drawing/2014/main" id="{79C09201-C36F-4A42-82EE-37E3AA3FF467}"/>
              </a:ext>
            </a:extLst>
          </p:cNvPr>
          <p:cNvSpPr txBox="1">
            <a:spLocks noChangeArrowheads="1"/>
          </p:cNvSpPr>
          <p:nvPr/>
        </p:nvSpPr>
        <p:spPr bwMode="auto">
          <a:xfrm>
            <a:off x="5105400" y="4067175"/>
            <a:ext cx="287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   Knaagdierbescherming</a:t>
            </a:r>
          </a:p>
        </p:txBody>
      </p:sp>
      <p:sp>
        <p:nvSpPr>
          <p:cNvPr id="148498" name="Line 17">
            <a:extLst>
              <a:ext uri="{FF2B5EF4-FFF2-40B4-BE49-F238E27FC236}">
                <a16:creationId xmlns:a16="http://schemas.microsoft.com/office/drawing/2014/main" id="{286B8E42-DB7F-49F5-BAFF-6754A919D0ED}"/>
              </a:ext>
            </a:extLst>
          </p:cNvPr>
          <p:cNvSpPr>
            <a:spLocks noChangeShapeType="1"/>
          </p:cNvSpPr>
          <p:nvPr/>
        </p:nvSpPr>
        <p:spPr bwMode="auto">
          <a:xfrm flipV="1">
            <a:off x="4038600" y="2673350"/>
            <a:ext cx="106680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499" name="Line 18">
            <a:extLst>
              <a:ext uri="{FF2B5EF4-FFF2-40B4-BE49-F238E27FC236}">
                <a16:creationId xmlns:a16="http://schemas.microsoft.com/office/drawing/2014/main" id="{A49C3E99-CA62-4893-B6D7-6814146ABD31}"/>
              </a:ext>
            </a:extLst>
          </p:cNvPr>
          <p:cNvSpPr>
            <a:spLocks noChangeShapeType="1"/>
          </p:cNvSpPr>
          <p:nvPr/>
        </p:nvSpPr>
        <p:spPr bwMode="auto">
          <a:xfrm>
            <a:off x="1600200" y="4452938"/>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500" name="Text Box 19">
            <a:extLst>
              <a:ext uri="{FF2B5EF4-FFF2-40B4-BE49-F238E27FC236}">
                <a16:creationId xmlns:a16="http://schemas.microsoft.com/office/drawing/2014/main" id="{99011689-9AE9-487C-AE88-219F1E4B20EF}"/>
              </a:ext>
            </a:extLst>
          </p:cNvPr>
          <p:cNvSpPr txBox="1">
            <a:spLocks noChangeArrowheads="1"/>
          </p:cNvSpPr>
          <p:nvPr/>
        </p:nvSpPr>
        <p:spPr bwMode="auto">
          <a:xfrm>
            <a:off x="2057400" y="43180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a:t>
            </a:r>
          </a:p>
        </p:txBody>
      </p:sp>
      <p:sp>
        <p:nvSpPr>
          <p:cNvPr id="148501" name="Text Box 20">
            <a:extLst>
              <a:ext uri="{FF2B5EF4-FFF2-40B4-BE49-F238E27FC236}">
                <a16:creationId xmlns:a16="http://schemas.microsoft.com/office/drawing/2014/main" id="{65FF67DD-D148-4C67-955A-032497C48C1E}"/>
              </a:ext>
            </a:extLst>
          </p:cNvPr>
          <p:cNvSpPr txBox="1">
            <a:spLocks noChangeArrowheads="1"/>
          </p:cNvSpPr>
          <p:nvPr/>
        </p:nvSpPr>
        <p:spPr bwMode="auto">
          <a:xfrm>
            <a:off x="5105400" y="4752975"/>
            <a:ext cx="3300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   Halogeenvrije buitenmantel</a:t>
            </a:r>
          </a:p>
        </p:txBody>
      </p:sp>
      <p:sp>
        <p:nvSpPr>
          <p:cNvPr id="148502" name="Line 21">
            <a:extLst>
              <a:ext uri="{FF2B5EF4-FFF2-40B4-BE49-F238E27FC236}">
                <a16:creationId xmlns:a16="http://schemas.microsoft.com/office/drawing/2014/main" id="{77AB2A63-72E1-4F63-AFBB-D3EFD74CD87A}"/>
              </a:ext>
            </a:extLst>
          </p:cNvPr>
          <p:cNvSpPr>
            <a:spLocks noChangeShapeType="1"/>
          </p:cNvSpPr>
          <p:nvPr/>
        </p:nvSpPr>
        <p:spPr bwMode="auto">
          <a:xfrm>
            <a:off x="4267200" y="4578350"/>
            <a:ext cx="7620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48503" name="Text Box 22">
            <a:extLst>
              <a:ext uri="{FF2B5EF4-FFF2-40B4-BE49-F238E27FC236}">
                <a16:creationId xmlns:a16="http://schemas.microsoft.com/office/drawing/2014/main" id="{1F803936-1728-4382-8C6B-349007637BB1}"/>
              </a:ext>
            </a:extLst>
          </p:cNvPr>
          <p:cNvSpPr txBox="1">
            <a:spLocks noChangeArrowheads="1"/>
          </p:cNvSpPr>
          <p:nvPr/>
        </p:nvSpPr>
        <p:spPr bwMode="auto">
          <a:xfrm>
            <a:off x="1190625" y="5491163"/>
            <a:ext cx="2171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Toepassingen:</a:t>
            </a:r>
          </a:p>
        </p:txBody>
      </p:sp>
      <p:sp>
        <p:nvSpPr>
          <p:cNvPr id="148504" name="Text Box 23">
            <a:extLst>
              <a:ext uri="{FF2B5EF4-FFF2-40B4-BE49-F238E27FC236}">
                <a16:creationId xmlns:a16="http://schemas.microsoft.com/office/drawing/2014/main" id="{70FDAEC6-CE25-497C-820D-5D5CCEF1DD42}"/>
              </a:ext>
            </a:extLst>
          </p:cNvPr>
          <p:cNvSpPr txBox="1">
            <a:spLocks noChangeArrowheads="1"/>
          </p:cNvSpPr>
          <p:nvPr/>
        </p:nvSpPr>
        <p:spPr bwMode="auto">
          <a:xfrm>
            <a:off x="3214688" y="5491163"/>
            <a:ext cx="39195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Backbone binnen en buiten</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30" name="Foliennummernplatzhalter 4">
            <a:extLst>
              <a:ext uri="{FF2B5EF4-FFF2-40B4-BE49-F238E27FC236}">
                <a16:creationId xmlns:a16="http://schemas.microsoft.com/office/drawing/2014/main" id="{868EB24B-F49F-4AD2-B287-F314AD18F12C}"/>
              </a:ext>
            </a:extLst>
          </p:cNvPr>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endParaRPr lang="de-AT" altLang="nl-BE" sz="800" dirty="0"/>
          </a:p>
        </p:txBody>
      </p:sp>
      <p:pic>
        <p:nvPicPr>
          <p:cNvPr id="150531" name="Picture 2" descr="Adqzb2l2">
            <a:extLst>
              <a:ext uri="{FF2B5EF4-FFF2-40B4-BE49-F238E27FC236}">
                <a16:creationId xmlns:a16="http://schemas.microsoft.com/office/drawing/2014/main" id="{5DC088A3-30A0-4B26-A37F-3A47667CF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679700"/>
            <a:ext cx="1871663"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2" name="Picture 3" descr="ADQZB2L1">
            <a:extLst>
              <a:ext uri="{FF2B5EF4-FFF2-40B4-BE49-F238E27FC236}">
                <a16:creationId xmlns:a16="http://schemas.microsoft.com/office/drawing/2014/main" id="{2C9C9076-D445-46FC-B972-11499A996E5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2133600"/>
            <a:ext cx="265113"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3" name="Rectangle 4">
            <a:extLst>
              <a:ext uri="{FF2B5EF4-FFF2-40B4-BE49-F238E27FC236}">
                <a16:creationId xmlns:a16="http://schemas.microsoft.com/office/drawing/2014/main" id="{6EEAD581-28EF-4F95-A5BC-6AB685EC83C5}"/>
              </a:ext>
            </a:extLst>
          </p:cNvPr>
          <p:cNvSpPr>
            <a:spLocks noGrp="1" noChangeArrowheads="1"/>
          </p:cNvSpPr>
          <p:nvPr>
            <p:ph type="title"/>
          </p:nvPr>
        </p:nvSpPr>
        <p:spPr/>
        <p:txBody>
          <a:bodyPr/>
          <a:lstStyle/>
          <a:p>
            <a:pPr eaLnBrk="1" hangingPunct="1"/>
            <a:r>
              <a:rPr lang="de-AT" altLang="nl-BE"/>
              <a:t>KABELTYPEN</a:t>
            </a:r>
            <a:endParaRPr lang="de-DE" altLang="nl-BE"/>
          </a:p>
        </p:txBody>
      </p:sp>
      <p:sp>
        <p:nvSpPr>
          <p:cNvPr id="150534" name="Rectangle 5">
            <a:extLst>
              <a:ext uri="{FF2B5EF4-FFF2-40B4-BE49-F238E27FC236}">
                <a16:creationId xmlns:a16="http://schemas.microsoft.com/office/drawing/2014/main" id="{1982DC0A-5865-473A-AB95-7B8A619C6E67}"/>
              </a:ext>
            </a:extLst>
          </p:cNvPr>
          <p:cNvSpPr>
            <a:spLocks noChangeArrowheads="1"/>
          </p:cNvSpPr>
          <p:nvPr/>
        </p:nvSpPr>
        <p:spPr bwMode="auto">
          <a:xfrm>
            <a:off x="711200" y="1447800"/>
            <a:ext cx="6858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93700" indent="-393700" defTabSz="876300">
              <a:defRPr sz="2400">
                <a:solidFill>
                  <a:schemeClr val="tx1"/>
                </a:solidFill>
                <a:latin typeface="Arial" panose="020B0604020202020204" pitchFamily="34" charset="0"/>
              </a:defRPr>
            </a:lvl1pPr>
            <a:lvl2pPr marL="742950" indent="-285750" defTabSz="876300">
              <a:defRPr sz="2400">
                <a:solidFill>
                  <a:schemeClr val="tx1"/>
                </a:solidFill>
                <a:latin typeface="Arial" panose="020B0604020202020204" pitchFamily="34" charset="0"/>
              </a:defRPr>
            </a:lvl2pPr>
            <a:lvl3pPr marL="1143000" indent="-228600" defTabSz="876300">
              <a:defRPr sz="2400">
                <a:solidFill>
                  <a:schemeClr val="tx1"/>
                </a:solidFill>
                <a:latin typeface="Arial" panose="020B0604020202020204" pitchFamily="34" charset="0"/>
              </a:defRPr>
            </a:lvl3pPr>
            <a:lvl4pPr marL="1600200" indent="-228600" defTabSz="876300">
              <a:defRPr sz="2400">
                <a:solidFill>
                  <a:schemeClr val="tx1"/>
                </a:solidFill>
                <a:latin typeface="Arial" panose="020B0604020202020204" pitchFamily="34" charset="0"/>
              </a:defRPr>
            </a:lvl4pPr>
            <a:lvl5pPr marL="2057400" indent="-228600" defTabSz="876300">
              <a:defRPr sz="2400">
                <a:solidFill>
                  <a:schemeClr val="tx1"/>
                </a:solidFill>
                <a:latin typeface="Arial" panose="020B0604020202020204" pitchFamily="34" charset="0"/>
              </a:defRPr>
            </a:lvl5pPr>
            <a:lvl6pPr marL="2514600" indent="-228600" defTabSz="87630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87630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87630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8763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20000"/>
              </a:spcBef>
              <a:buSzPct val="85000"/>
              <a:buFont typeface="ZopfRautbots2" panose="02000503000000000000" pitchFamily="2" charset="0"/>
              <a:buBlip>
                <a:blip r:embed="rId4"/>
              </a:buBlip>
            </a:pPr>
            <a:r>
              <a:rPr lang="de-DE" altLang="nl-BE" b="1"/>
              <a:t>A-DQ(ZNB)H - Buitenkabel</a:t>
            </a:r>
          </a:p>
        </p:txBody>
      </p:sp>
      <p:sp>
        <p:nvSpPr>
          <p:cNvPr id="150535" name="Line 6">
            <a:extLst>
              <a:ext uri="{FF2B5EF4-FFF2-40B4-BE49-F238E27FC236}">
                <a16:creationId xmlns:a16="http://schemas.microsoft.com/office/drawing/2014/main" id="{3D5B3A6E-EC48-4ED3-9393-2C3FDC838C05}"/>
              </a:ext>
            </a:extLst>
          </p:cNvPr>
          <p:cNvSpPr>
            <a:spLocks noChangeShapeType="1"/>
          </p:cNvSpPr>
          <p:nvPr/>
        </p:nvSpPr>
        <p:spPr bwMode="auto">
          <a:xfrm>
            <a:off x="1524000" y="2378075"/>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36" name="Text Box 7">
            <a:extLst>
              <a:ext uri="{FF2B5EF4-FFF2-40B4-BE49-F238E27FC236}">
                <a16:creationId xmlns:a16="http://schemas.microsoft.com/office/drawing/2014/main" id="{012BBBEA-8818-436E-901B-08AB0A394EF2}"/>
              </a:ext>
            </a:extLst>
          </p:cNvPr>
          <p:cNvSpPr txBox="1">
            <a:spLocks noChangeArrowheads="1"/>
          </p:cNvSpPr>
          <p:nvPr/>
        </p:nvSpPr>
        <p:spPr bwMode="auto">
          <a:xfrm>
            <a:off x="2051050" y="22320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a:t>
            </a:r>
          </a:p>
        </p:txBody>
      </p:sp>
      <p:sp>
        <p:nvSpPr>
          <p:cNvPr id="150537" name="Line 8">
            <a:extLst>
              <a:ext uri="{FF2B5EF4-FFF2-40B4-BE49-F238E27FC236}">
                <a16:creationId xmlns:a16="http://schemas.microsoft.com/office/drawing/2014/main" id="{E52679FD-3EB3-4385-A1EB-C53CEF0D3276}"/>
              </a:ext>
            </a:extLst>
          </p:cNvPr>
          <p:cNvSpPr>
            <a:spLocks noChangeShapeType="1"/>
          </p:cNvSpPr>
          <p:nvPr/>
        </p:nvSpPr>
        <p:spPr bwMode="auto">
          <a:xfrm>
            <a:off x="1593850" y="292735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38" name="Text Box 9">
            <a:extLst>
              <a:ext uri="{FF2B5EF4-FFF2-40B4-BE49-F238E27FC236}">
                <a16:creationId xmlns:a16="http://schemas.microsoft.com/office/drawing/2014/main" id="{15BCFE08-465F-4915-B5AD-8EE51A065B22}"/>
              </a:ext>
            </a:extLst>
          </p:cNvPr>
          <p:cNvSpPr txBox="1">
            <a:spLocks noChangeArrowheads="1"/>
          </p:cNvSpPr>
          <p:nvPr/>
        </p:nvSpPr>
        <p:spPr bwMode="auto">
          <a:xfrm>
            <a:off x="2051050" y="27654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a:t>
            </a:r>
          </a:p>
        </p:txBody>
      </p:sp>
      <p:sp>
        <p:nvSpPr>
          <p:cNvPr id="150539" name="Line 10">
            <a:extLst>
              <a:ext uri="{FF2B5EF4-FFF2-40B4-BE49-F238E27FC236}">
                <a16:creationId xmlns:a16="http://schemas.microsoft.com/office/drawing/2014/main" id="{7672CCB8-0C99-40E8-A20E-888032FC3F90}"/>
              </a:ext>
            </a:extLst>
          </p:cNvPr>
          <p:cNvSpPr>
            <a:spLocks noChangeShapeType="1"/>
          </p:cNvSpPr>
          <p:nvPr/>
        </p:nvSpPr>
        <p:spPr bwMode="auto">
          <a:xfrm>
            <a:off x="1600200" y="3357563"/>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40" name="Text Box 11">
            <a:extLst>
              <a:ext uri="{FF2B5EF4-FFF2-40B4-BE49-F238E27FC236}">
                <a16:creationId xmlns:a16="http://schemas.microsoft.com/office/drawing/2014/main" id="{B3EDB12C-F194-40FF-A500-B128CA8479A0}"/>
              </a:ext>
            </a:extLst>
          </p:cNvPr>
          <p:cNvSpPr txBox="1">
            <a:spLocks noChangeArrowheads="1"/>
          </p:cNvSpPr>
          <p:nvPr/>
        </p:nvSpPr>
        <p:spPr bwMode="auto">
          <a:xfrm>
            <a:off x="2057400" y="322262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a:t>
            </a:r>
          </a:p>
        </p:txBody>
      </p:sp>
      <p:sp>
        <p:nvSpPr>
          <p:cNvPr id="150541" name="Text Box 12">
            <a:extLst>
              <a:ext uri="{FF2B5EF4-FFF2-40B4-BE49-F238E27FC236}">
                <a16:creationId xmlns:a16="http://schemas.microsoft.com/office/drawing/2014/main" id="{254348A9-B058-48EA-9A62-FC5B9459252A}"/>
              </a:ext>
            </a:extLst>
          </p:cNvPr>
          <p:cNvSpPr txBox="1">
            <a:spLocks noChangeArrowheads="1"/>
          </p:cNvSpPr>
          <p:nvPr/>
        </p:nvSpPr>
        <p:spPr bwMode="auto">
          <a:xfrm>
            <a:off x="5051425" y="2397125"/>
            <a:ext cx="210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   Centrale drager</a:t>
            </a:r>
          </a:p>
        </p:txBody>
      </p:sp>
      <p:sp>
        <p:nvSpPr>
          <p:cNvPr id="150542" name="Line 13">
            <a:extLst>
              <a:ext uri="{FF2B5EF4-FFF2-40B4-BE49-F238E27FC236}">
                <a16:creationId xmlns:a16="http://schemas.microsoft.com/office/drawing/2014/main" id="{0B1A1ADF-17D1-4E5E-92F7-2827024C3958}"/>
              </a:ext>
            </a:extLst>
          </p:cNvPr>
          <p:cNvSpPr>
            <a:spLocks noChangeShapeType="1"/>
          </p:cNvSpPr>
          <p:nvPr/>
        </p:nvSpPr>
        <p:spPr bwMode="auto">
          <a:xfrm flipV="1">
            <a:off x="4343400" y="3289300"/>
            <a:ext cx="7620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43" name="Text Box 14">
            <a:extLst>
              <a:ext uri="{FF2B5EF4-FFF2-40B4-BE49-F238E27FC236}">
                <a16:creationId xmlns:a16="http://schemas.microsoft.com/office/drawing/2014/main" id="{9395EF25-C9CD-4FCA-BBBC-F044E794270D}"/>
              </a:ext>
            </a:extLst>
          </p:cNvPr>
          <p:cNvSpPr txBox="1">
            <a:spLocks noChangeArrowheads="1"/>
          </p:cNvSpPr>
          <p:nvPr/>
        </p:nvSpPr>
        <p:spPr bwMode="auto">
          <a:xfrm>
            <a:off x="5105400" y="3082925"/>
            <a:ext cx="35448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   max. 12 Bundels (144 vezels)</a:t>
            </a:r>
          </a:p>
        </p:txBody>
      </p:sp>
      <p:sp>
        <p:nvSpPr>
          <p:cNvPr id="150544" name="Line 15">
            <a:extLst>
              <a:ext uri="{FF2B5EF4-FFF2-40B4-BE49-F238E27FC236}">
                <a16:creationId xmlns:a16="http://schemas.microsoft.com/office/drawing/2014/main" id="{C156DC73-76CA-4FCA-AC48-79ACD2BB56F4}"/>
              </a:ext>
            </a:extLst>
          </p:cNvPr>
          <p:cNvSpPr>
            <a:spLocks noChangeShapeType="1"/>
          </p:cNvSpPr>
          <p:nvPr/>
        </p:nvSpPr>
        <p:spPr bwMode="auto">
          <a:xfrm flipV="1">
            <a:off x="4343400" y="3898900"/>
            <a:ext cx="8382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45" name="Text Box 16">
            <a:extLst>
              <a:ext uri="{FF2B5EF4-FFF2-40B4-BE49-F238E27FC236}">
                <a16:creationId xmlns:a16="http://schemas.microsoft.com/office/drawing/2014/main" id="{55FED9D7-6FBD-483F-AA1C-1025BC4DFE17}"/>
              </a:ext>
            </a:extLst>
          </p:cNvPr>
          <p:cNvSpPr txBox="1">
            <a:spLocks noChangeArrowheads="1"/>
          </p:cNvSpPr>
          <p:nvPr/>
        </p:nvSpPr>
        <p:spPr bwMode="auto">
          <a:xfrm>
            <a:off x="5178425" y="3692525"/>
            <a:ext cx="174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   Quellbänder</a:t>
            </a:r>
          </a:p>
        </p:txBody>
      </p:sp>
      <p:sp>
        <p:nvSpPr>
          <p:cNvPr id="150546" name="Line 17">
            <a:extLst>
              <a:ext uri="{FF2B5EF4-FFF2-40B4-BE49-F238E27FC236}">
                <a16:creationId xmlns:a16="http://schemas.microsoft.com/office/drawing/2014/main" id="{1DE3CF98-6762-4C82-BD21-1BA66C255CBF}"/>
              </a:ext>
            </a:extLst>
          </p:cNvPr>
          <p:cNvSpPr>
            <a:spLocks noChangeShapeType="1"/>
          </p:cNvSpPr>
          <p:nvPr/>
        </p:nvSpPr>
        <p:spPr bwMode="auto">
          <a:xfrm flipV="1">
            <a:off x="4114800" y="2603500"/>
            <a:ext cx="99060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47" name="Line 18">
            <a:extLst>
              <a:ext uri="{FF2B5EF4-FFF2-40B4-BE49-F238E27FC236}">
                <a16:creationId xmlns:a16="http://schemas.microsoft.com/office/drawing/2014/main" id="{DA739F0C-7CD0-4909-8F68-56E9F2508C64}"/>
              </a:ext>
            </a:extLst>
          </p:cNvPr>
          <p:cNvSpPr>
            <a:spLocks noChangeShapeType="1"/>
          </p:cNvSpPr>
          <p:nvPr/>
        </p:nvSpPr>
        <p:spPr bwMode="auto">
          <a:xfrm>
            <a:off x="1600200" y="3798888"/>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48" name="Text Box 19">
            <a:extLst>
              <a:ext uri="{FF2B5EF4-FFF2-40B4-BE49-F238E27FC236}">
                <a16:creationId xmlns:a16="http://schemas.microsoft.com/office/drawing/2014/main" id="{E1CCA4A6-4428-4C58-8732-FD55441A2428}"/>
              </a:ext>
            </a:extLst>
          </p:cNvPr>
          <p:cNvSpPr txBox="1">
            <a:spLocks noChangeArrowheads="1"/>
          </p:cNvSpPr>
          <p:nvPr/>
        </p:nvSpPr>
        <p:spPr bwMode="auto">
          <a:xfrm>
            <a:off x="2057400" y="366395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a:t>
            </a:r>
          </a:p>
        </p:txBody>
      </p:sp>
      <p:sp>
        <p:nvSpPr>
          <p:cNvPr id="150549" name="Text Box 20">
            <a:extLst>
              <a:ext uri="{FF2B5EF4-FFF2-40B4-BE49-F238E27FC236}">
                <a16:creationId xmlns:a16="http://schemas.microsoft.com/office/drawing/2014/main" id="{FB5E2BAC-E80B-448E-9927-D87B79769295}"/>
              </a:ext>
            </a:extLst>
          </p:cNvPr>
          <p:cNvSpPr txBox="1">
            <a:spLocks noChangeArrowheads="1"/>
          </p:cNvSpPr>
          <p:nvPr/>
        </p:nvSpPr>
        <p:spPr bwMode="auto">
          <a:xfrm>
            <a:off x="5200650" y="4302125"/>
            <a:ext cx="287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   Knaagdierbescherming</a:t>
            </a:r>
          </a:p>
        </p:txBody>
      </p:sp>
      <p:sp>
        <p:nvSpPr>
          <p:cNvPr id="150550" name="Line 21">
            <a:extLst>
              <a:ext uri="{FF2B5EF4-FFF2-40B4-BE49-F238E27FC236}">
                <a16:creationId xmlns:a16="http://schemas.microsoft.com/office/drawing/2014/main" id="{544DD9FC-134C-44F7-89E7-B94E90240644}"/>
              </a:ext>
            </a:extLst>
          </p:cNvPr>
          <p:cNvSpPr>
            <a:spLocks noChangeShapeType="1"/>
          </p:cNvSpPr>
          <p:nvPr/>
        </p:nvSpPr>
        <p:spPr bwMode="auto">
          <a:xfrm>
            <a:off x="4343400" y="4127500"/>
            <a:ext cx="7620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51" name="Text Box 22">
            <a:extLst>
              <a:ext uri="{FF2B5EF4-FFF2-40B4-BE49-F238E27FC236}">
                <a16:creationId xmlns:a16="http://schemas.microsoft.com/office/drawing/2014/main" id="{A39422CD-B3EC-4838-A370-792179CAED95}"/>
              </a:ext>
            </a:extLst>
          </p:cNvPr>
          <p:cNvSpPr txBox="1">
            <a:spLocks noChangeArrowheads="1"/>
          </p:cNvSpPr>
          <p:nvPr/>
        </p:nvSpPr>
        <p:spPr bwMode="auto">
          <a:xfrm>
            <a:off x="1177925" y="5548313"/>
            <a:ext cx="2171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Toepassingen:</a:t>
            </a:r>
          </a:p>
        </p:txBody>
      </p:sp>
      <p:sp>
        <p:nvSpPr>
          <p:cNvPr id="150552" name="Text Box 23">
            <a:extLst>
              <a:ext uri="{FF2B5EF4-FFF2-40B4-BE49-F238E27FC236}">
                <a16:creationId xmlns:a16="http://schemas.microsoft.com/office/drawing/2014/main" id="{75301B10-ACD5-48D1-8A6D-62B37205CE1C}"/>
              </a:ext>
            </a:extLst>
          </p:cNvPr>
          <p:cNvSpPr txBox="1">
            <a:spLocks noChangeArrowheads="1"/>
          </p:cNvSpPr>
          <p:nvPr/>
        </p:nvSpPr>
        <p:spPr bwMode="auto">
          <a:xfrm>
            <a:off x="3175000" y="5548313"/>
            <a:ext cx="5359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a:t>Buitentoepassing, Campusbekabeling</a:t>
            </a:r>
          </a:p>
        </p:txBody>
      </p:sp>
      <p:sp>
        <p:nvSpPr>
          <p:cNvPr id="150553" name="Line 24">
            <a:extLst>
              <a:ext uri="{FF2B5EF4-FFF2-40B4-BE49-F238E27FC236}">
                <a16:creationId xmlns:a16="http://schemas.microsoft.com/office/drawing/2014/main" id="{AA447067-7258-4AB1-ADBC-EA15AD8A135B}"/>
              </a:ext>
            </a:extLst>
          </p:cNvPr>
          <p:cNvSpPr>
            <a:spLocks noChangeShapeType="1"/>
          </p:cNvSpPr>
          <p:nvPr/>
        </p:nvSpPr>
        <p:spPr bwMode="auto">
          <a:xfrm>
            <a:off x="1600200" y="4637088"/>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
        <p:nvSpPr>
          <p:cNvPr id="150554" name="Text Box 25">
            <a:extLst>
              <a:ext uri="{FF2B5EF4-FFF2-40B4-BE49-F238E27FC236}">
                <a16:creationId xmlns:a16="http://schemas.microsoft.com/office/drawing/2014/main" id="{BB99C266-B6A2-4DE2-908A-B0E765AE6A74}"/>
              </a:ext>
            </a:extLst>
          </p:cNvPr>
          <p:cNvSpPr txBox="1">
            <a:spLocks noChangeArrowheads="1"/>
          </p:cNvSpPr>
          <p:nvPr/>
        </p:nvSpPr>
        <p:spPr bwMode="auto">
          <a:xfrm>
            <a:off x="2057400" y="450215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5</a:t>
            </a:r>
          </a:p>
        </p:txBody>
      </p:sp>
      <p:sp>
        <p:nvSpPr>
          <p:cNvPr id="150555" name="Text Box 26">
            <a:extLst>
              <a:ext uri="{FF2B5EF4-FFF2-40B4-BE49-F238E27FC236}">
                <a16:creationId xmlns:a16="http://schemas.microsoft.com/office/drawing/2014/main" id="{AEC486A1-2EE0-4D06-9370-B7A07AAA8FBE}"/>
              </a:ext>
            </a:extLst>
          </p:cNvPr>
          <p:cNvSpPr txBox="1">
            <a:spLocks noChangeArrowheads="1"/>
          </p:cNvSpPr>
          <p:nvPr/>
        </p:nvSpPr>
        <p:spPr bwMode="auto">
          <a:xfrm>
            <a:off x="5105400" y="4911725"/>
            <a:ext cx="2198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5   PE buitenmantel</a:t>
            </a:r>
          </a:p>
        </p:txBody>
      </p:sp>
      <p:sp>
        <p:nvSpPr>
          <p:cNvPr id="150556" name="Line 27">
            <a:extLst>
              <a:ext uri="{FF2B5EF4-FFF2-40B4-BE49-F238E27FC236}">
                <a16:creationId xmlns:a16="http://schemas.microsoft.com/office/drawing/2014/main" id="{7F81E3F7-7585-4B8E-AFB9-80ADE72EB395}"/>
              </a:ext>
            </a:extLst>
          </p:cNvPr>
          <p:cNvSpPr>
            <a:spLocks noChangeShapeType="1"/>
          </p:cNvSpPr>
          <p:nvPr/>
        </p:nvSpPr>
        <p:spPr bwMode="auto">
          <a:xfrm>
            <a:off x="4191000" y="4432300"/>
            <a:ext cx="9144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l-BE"/>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51555" name="Rectangle 2">
            <a:extLst>
              <a:ext uri="{FF2B5EF4-FFF2-40B4-BE49-F238E27FC236}">
                <a16:creationId xmlns:a16="http://schemas.microsoft.com/office/drawing/2014/main" id="{ABC7158E-047B-4EBE-805C-E533AFAF5CD2}"/>
              </a:ext>
            </a:extLst>
          </p:cNvPr>
          <p:cNvSpPr>
            <a:spLocks noGrp="1" noChangeArrowheads="1"/>
          </p:cNvSpPr>
          <p:nvPr>
            <p:ph type="title"/>
          </p:nvPr>
        </p:nvSpPr>
        <p:spPr/>
        <p:txBody>
          <a:bodyPr/>
          <a:lstStyle/>
          <a:p>
            <a:pPr eaLnBrk="1" hangingPunct="1"/>
            <a:r>
              <a:rPr lang="de-DE" altLang="nl-BE"/>
              <a:t>HSEAIBHxxy - OPBOUW</a:t>
            </a:r>
          </a:p>
        </p:txBody>
      </p:sp>
      <p:sp>
        <p:nvSpPr>
          <p:cNvPr id="1038339" name="Rectangle 3">
            <a:extLst>
              <a:ext uri="{FF2B5EF4-FFF2-40B4-BE49-F238E27FC236}">
                <a16:creationId xmlns:a16="http://schemas.microsoft.com/office/drawing/2014/main" id="{3CF8F901-DCB1-4B08-9A9C-C9665BF69110}"/>
              </a:ext>
            </a:extLst>
          </p:cNvPr>
          <p:cNvSpPr>
            <a:spLocks noGrp="1" noChangeArrowheads="1"/>
          </p:cNvSpPr>
          <p:nvPr>
            <p:ph type="body" idx="1"/>
          </p:nvPr>
        </p:nvSpPr>
        <p:spPr>
          <a:xfrm>
            <a:off x="685800" y="2817813"/>
            <a:ext cx="8305800" cy="3278187"/>
          </a:xfrm>
        </p:spPr>
        <p:txBody>
          <a:bodyPr/>
          <a:lstStyle/>
          <a:p>
            <a:pPr marL="284163" indent="-284163" eaLnBrk="1" hangingPunct="1">
              <a:lnSpc>
                <a:spcPct val="90000"/>
              </a:lnSpc>
            </a:pPr>
            <a:r>
              <a:rPr lang="de-DE" altLang="nl-BE" sz="2400" dirty="0">
                <a:solidFill>
                  <a:srgbClr val="000000"/>
                </a:solidFill>
                <a:cs typeface="Arial" panose="020B0604020202020204" pitchFamily="34" charset="0"/>
              </a:rPr>
              <a:t>1. </a:t>
            </a:r>
            <a:r>
              <a:rPr lang="de-DE" altLang="nl-BE" sz="2400" dirty="0" err="1">
                <a:solidFill>
                  <a:srgbClr val="000000"/>
                </a:solidFill>
                <a:cs typeface="Arial" panose="020B0604020202020204" pitchFamily="34" charset="0"/>
              </a:rPr>
              <a:t>Glasvezel</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met</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primaire</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coating</a:t>
            </a:r>
            <a:r>
              <a:rPr lang="de-DE" altLang="nl-BE" sz="2400" dirty="0">
                <a:solidFill>
                  <a:srgbClr val="000000"/>
                </a:solidFill>
                <a:cs typeface="Arial" panose="020B0604020202020204" pitchFamily="34" charset="0"/>
              </a:rPr>
              <a:t>: Ø 250 ± 15µm</a:t>
            </a:r>
          </a:p>
          <a:p>
            <a:pPr marL="284163" indent="-284163" eaLnBrk="1" hangingPunct="1">
              <a:lnSpc>
                <a:spcPct val="90000"/>
              </a:lnSpc>
            </a:pPr>
            <a:r>
              <a:rPr lang="de-DE" altLang="nl-BE" sz="2400" dirty="0">
                <a:solidFill>
                  <a:srgbClr val="000000"/>
                </a:solidFill>
                <a:cs typeface="Arial" panose="020B0604020202020204" pitchFamily="34" charset="0"/>
              </a:rPr>
              <a:t>2. Met </a:t>
            </a:r>
            <a:r>
              <a:rPr lang="de-DE" altLang="nl-BE" sz="2400" dirty="0" err="1">
                <a:solidFill>
                  <a:srgbClr val="000000"/>
                </a:solidFill>
                <a:cs typeface="Arial" panose="020B0604020202020204" pitchFamily="34" charset="0"/>
              </a:rPr>
              <a:t>Aquagel</a:t>
            </a:r>
            <a:r>
              <a:rPr lang="de-DE" altLang="nl-BE" sz="2400" dirty="0">
                <a:solidFill>
                  <a:srgbClr val="000000"/>
                </a:solidFill>
                <a:cs typeface="Arial" panose="020B0604020202020204" pitchFamily="34" charset="0"/>
              </a:rPr>
              <a:t> (</a:t>
            </a:r>
            <a:r>
              <a:rPr lang="de-DE" altLang="nl-BE" sz="2400" dirty="0">
                <a:solidFill>
                  <a:srgbClr val="3864E0"/>
                </a:solidFill>
              </a:rPr>
              <a:t>loopt </a:t>
            </a:r>
            <a:r>
              <a:rPr lang="de-DE" altLang="nl-BE" sz="2400" dirty="0" err="1">
                <a:solidFill>
                  <a:srgbClr val="3864E0"/>
                </a:solidFill>
              </a:rPr>
              <a:t>niet</a:t>
            </a:r>
            <a:r>
              <a:rPr lang="de-DE" altLang="nl-BE" sz="2400" dirty="0">
                <a:solidFill>
                  <a:srgbClr val="3864E0"/>
                </a:solidFill>
              </a:rPr>
              <a:t> </a:t>
            </a:r>
            <a:r>
              <a:rPr lang="de-DE" altLang="nl-BE" sz="2400" dirty="0" err="1">
                <a:solidFill>
                  <a:srgbClr val="3864E0"/>
                </a:solidFill>
              </a:rPr>
              <a:t>uit</a:t>
            </a:r>
            <a:r>
              <a:rPr lang="de-DE" altLang="nl-BE" sz="2400" dirty="0">
                <a:solidFill>
                  <a:srgbClr val="3864E0"/>
                </a:solidFill>
              </a:rPr>
              <a:t> </a:t>
            </a:r>
            <a:r>
              <a:rPr lang="de-DE" altLang="nl-BE" sz="2400" dirty="0">
                <a:solidFill>
                  <a:srgbClr val="000000"/>
                </a:solidFill>
                <a:cs typeface="Arial" panose="020B0604020202020204" pitchFamily="34" charset="0"/>
              </a:rPr>
              <a:t>en </a:t>
            </a:r>
            <a:r>
              <a:rPr lang="de-DE" altLang="nl-BE" sz="2400" dirty="0" err="1">
                <a:solidFill>
                  <a:srgbClr val="3864E0"/>
                </a:solidFill>
              </a:rPr>
              <a:t>siliconenvrij</a:t>
            </a:r>
            <a:r>
              <a:rPr lang="de-DE" altLang="nl-BE" sz="2400" dirty="0">
                <a:solidFill>
                  <a:srgbClr val="000000"/>
                </a:solidFill>
                <a:cs typeface="Arial" panose="020B0604020202020204" pitchFamily="34" charset="0"/>
              </a:rPr>
              <a:t>)</a:t>
            </a:r>
          </a:p>
          <a:p>
            <a:pPr marL="284163" indent="-284163" eaLnBrk="1" hangingPunct="1">
              <a:lnSpc>
                <a:spcPct val="90000"/>
              </a:lnSpc>
              <a:buFont typeface="ZopfRautbots2" panose="02000503000000000000" pitchFamily="2" charset="0"/>
              <a:buNone/>
            </a:pP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gevulde</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centrale</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bundel</a:t>
            </a:r>
            <a:endParaRPr lang="de-DE" altLang="nl-BE" sz="2400" dirty="0">
              <a:solidFill>
                <a:srgbClr val="000000"/>
              </a:solidFill>
              <a:cs typeface="Arial" panose="020B0604020202020204" pitchFamily="34" charset="0"/>
            </a:endParaRPr>
          </a:p>
          <a:p>
            <a:pPr marL="284163" indent="-284163" eaLnBrk="1" hangingPunct="1">
              <a:lnSpc>
                <a:spcPct val="90000"/>
              </a:lnSpc>
            </a:pPr>
            <a:r>
              <a:rPr lang="de-DE" altLang="nl-BE" sz="2400" dirty="0">
                <a:solidFill>
                  <a:srgbClr val="000000"/>
                </a:solidFill>
                <a:cs typeface="Arial" panose="020B0604020202020204" pitchFamily="34" charset="0"/>
              </a:rPr>
              <a:t>3. </a:t>
            </a:r>
            <a:r>
              <a:rPr lang="de-DE" altLang="nl-BE" sz="2400" dirty="0" err="1">
                <a:solidFill>
                  <a:srgbClr val="000000"/>
                </a:solidFill>
                <a:cs typeface="Arial" panose="020B0604020202020204" pitchFamily="34" charset="0"/>
              </a:rPr>
              <a:t>Glasvezelversterking</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voor</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treksterkte</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waterdichtheid</a:t>
            </a:r>
            <a:r>
              <a:rPr lang="de-DE" altLang="nl-BE" sz="2400" dirty="0">
                <a:solidFill>
                  <a:srgbClr val="000000"/>
                </a:solidFill>
                <a:cs typeface="Arial" panose="020B0604020202020204" pitchFamily="34" charset="0"/>
              </a:rPr>
              <a:t> in de </a:t>
            </a:r>
            <a:r>
              <a:rPr lang="de-DE" altLang="nl-BE" sz="2400" dirty="0" err="1">
                <a:solidFill>
                  <a:srgbClr val="000000"/>
                </a:solidFill>
                <a:cs typeface="Arial" panose="020B0604020202020204" pitchFamily="34" charset="0"/>
              </a:rPr>
              <a:t>langsrichting</a:t>
            </a:r>
            <a:r>
              <a:rPr lang="de-DE" altLang="nl-BE" sz="2400" dirty="0">
                <a:solidFill>
                  <a:srgbClr val="000000"/>
                </a:solidFill>
                <a:cs typeface="Arial" panose="020B0604020202020204" pitchFamily="34" charset="0"/>
              </a:rPr>
              <a:t> en </a:t>
            </a:r>
            <a:r>
              <a:rPr lang="de-DE" altLang="nl-BE" sz="2400" dirty="0" err="1">
                <a:solidFill>
                  <a:srgbClr val="000000"/>
                </a:solidFill>
                <a:cs typeface="Arial" panose="020B0604020202020204" pitchFamily="34" charset="0"/>
              </a:rPr>
              <a:t>knaagdierbescherming</a:t>
            </a:r>
            <a:r>
              <a:rPr lang="de-DE" altLang="nl-BE" sz="2400" dirty="0">
                <a:solidFill>
                  <a:srgbClr val="000000"/>
                </a:solidFill>
                <a:cs typeface="Arial" panose="020B0604020202020204" pitchFamily="34" charset="0"/>
              </a:rPr>
              <a:t>.</a:t>
            </a:r>
          </a:p>
          <a:p>
            <a:pPr marL="284163" indent="-284163" eaLnBrk="1" hangingPunct="1">
              <a:lnSpc>
                <a:spcPct val="90000"/>
              </a:lnSpc>
            </a:pPr>
            <a:r>
              <a:rPr lang="de-DE" altLang="nl-BE" sz="2400" dirty="0">
                <a:solidFill>
                  <a:srgbClr val="3864E0"/>
                </a:solidFill>
              </a:rPr>
              <a:t> </a:t>
            </a:r>
            <a:r>
              <a:rPr lang="de-DE" altLang="nl-BE" sz="2400" dirty="0">
                <a:solidFill>
                  <a:srgbClr val="000000"/>
                </a:solidFill>
                <a:cs typeface="Arial" panose="020B0604020202020204" pitchFamily="34" charset="0"/>
              </a:rPr>
              <a:t>4. </a:t>
            </a:r>
            <a:r>
              <a:rPr lang="de-DE" altLang="nl-BE" sz="2400" dirty="0" err="1">
                <a:solidFill>
                  <a:srgbClr val="000000"/>
                </a:solidFill>
                <a:cs typeface="Arial" panose="020B0604020202020204" pitchFamily="34" charset="0"/>
              </a:rPr>
              <a:t>Zwarte</a:t>
            </a:r>
            <a:r>
              <a:rPr lang="de-DE" altLang="nl-BE" sz="2400" dirty="0">
                <a:solidFill>
                  <a:srgbClr val="000000"/>
                </a:solidFill>
                <a:cs typeface="Arial" panose="020B0604020202020204" pitchFamily="34" charset="0"/>
              </a:rPr>
              <a:t>, </a:t>
            </a:r>
            <a:r>
              <a:rPr lang="de-DE" altLang="nl-BE" sz="2400" dirty="0">
                <a:solidFill>
                  <a:srgbClr val="3864E0"/>
                </a:solidFill>
              </a:rPr>
              <a:t>UV-bestendige</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halogeenvrije</a:t>
            </a:r>
            <a:endParaRPr lang="de-DE" altLang="nl-BE" sz="2400" dirty="0">
              <a:solidFill>
                <a:srgbClr val="000000"/>
              </a:solidFill>
              <a:cs typeface="Arial" panose="020B0604020202020204" pitchFamily="34" charset="0"/>
            </a:endParaRPr>
          </a:p>
          <a:p>
            <a:pPr marL="284163" indent="-284163" eaLnBrk="1" hangingPunct="1">
              <a:lnSpc>
                <a:spcPct val="90000"/>
              </a:lnSpc>
              <a:buFont typeface="ZopfRautbots2" panose="02000503000000000000" pitchFamily="2" charset="0"/>
              <a:buNone/>
            </a:pPr>
            <a:r>
              <a:rPr lang="de-DE" altLang="nl-BE" sz="2400" dirty="0">
                <a:solidFill>
                  <a:srgbClr val="000000"/>
                </a:solidFill>
                <a:cs typeface="Arial" panose="020B0604020202020204" pitchFamily="34" charset="0"/>
              </a:rPr>
              <a:t>	    (</a:t>
            </a:r>
            <a:r>
              <a:rPr lang="de-DE" altLang="nl-BE" sz="2400" dirty="0">
                <a:solidFill>
                  <a:srgbClr val="3864E0"/>
                </a:solidFill>
              </a:rPr>
              <a:t>FRNC/LSNH</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buitenmantel</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Dca</a:t>
            </a:r>
            <a:r>
              <a:rPr lang="de-DE" altLang="nl-BE" sz="2400" dirty="0">
                <a:solidFill>
                  <a:srgbClr val="000000"/>
                </a:solidFill>
                <a:cs typeface="Arial" panose="020B0604020202020204" pitchFamily="34" charset="0"/>
              </a:rPr>
              <a:t> </a:t>
            </a:r>
            <a:r>
              <a:rPr lang="de-DE" altLang="nl-BE" sz="2400" dirty="0" err="1">
                <a:solidFill>
                  <a:srgbClr val="000000"/>
                </a:solidFill>
                <a:cs typeface="Arial" panose="020B0604020202020204" pitchFamily="34" charset="0"/>
              </a:rPr>
              <a:t>of</a:t>
            </a:r>
            <a:r>
              <a:rPr lang="de-DE" altLang="nl-BE" sz="2400" dirty="0">
                <a:solidFill>
                  <a:srgbClr val="000000"/>
                </a:solidFill>
                <a:cs typeface="Arial" panose="020B0604020202020204" pitchFamily="34" charset="0"/>
              </a:rPr>
              <a:t> B2ca</a:t>
            </a:r>
            <a:endParaRPr lang="de-DE" altLang="nl-BE" sz="2400" dirty="0"/>
          </a:p>
        </p:txBody>
      </p:sp>
      <p:grpSp>
        <p:nvGrpSpPr>
          <p:cNvPr id="151557" name="Group 4">
            <a:extLst>
              <a:ext uri="{FF2B5EF4-FFF2-40B4-BE49-F238E27FC236}">
                <a16:creationId xmlns:a16="http://schemas.microsoft.com/office/drawing/2014/main" id="{28B868FA-A183-4FC8-87B4-D234A1BCA3CB}"/>
              </a:ext>
            </a:extLst>
          </p:cNvPr>
          <p:cNvGrpSpPr>
            <a:grpSpLocks/>
          </p:cNvGrpSpPr>
          <p:nvPr/>
        </p:nvGrpSpPr>
        <p:grpSpPr bwMode="auto">
          <a:xfrm>
            <a:off x="1143000" y="1143000"/>
            <a:ext cx="7162800" cy="1719263"/>
            <a:chOff x="768" y="1691"/>
            <a:chExt cx="4512" cy="1083"/>
          </a:xfrm>
        </p:grpSpPr>
        <p:pic>
          <p:nvPicPr>
            <p:cNvPr id="151558" name="Picture 5" descr="Type-24RP Black">
              <a:extLst>
                <a:ext uri="{FF2B5EF4-FFF2-40B4-BE49-F238E27FC236}">
                  <a16:creationId xmlns:a16="http://schemas.microsoft.com/office/drawing/2014/main" id="{6AC5BEA8-CD6A-4894-90B4-DC0ACAA9B4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691"/>
              <a:ext cx="4512" cy="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9" name="Line 6">
              <a:extLst>
                <a:ext uri="{FF2B5EF4-FFF2-40B4-BE49-F238E27FC236}">
                  <a16:creationId xmlns:a16="http://schemas.microsoft.com/office/drawing/2014/main" id="{E692629D-8700-46CC-B6B5-D694E7991F7C}"/>
                </a:ext>
              </a:extLst>
            </p:cNvPr>
            <p:cNvSpPr>
              <a:spLocks noChangeShapeType="1"/>
            </p:cNvSpPr>
            <p:nvPr/>
          </p:nvSpPr>
          <p:spPr bwMode="auto">
            <a:xfrm>
              <a:off x="1344" y="2016"/>
              <a:ext cx="0"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BE"/>
            </a:p>
          </p:txBody>
        </p:sp>
        <p:sp>
          <p:nvSpPr>
            <p:cNvPr id="151560" name="Line 7">
              <a:extLst>
                <a:ext uri="{FF2B5EF4-FFF2-40B4-BE49-F238E27FC236}">
                  <a16:creationId xmlns:a16="http://schemas.microsoft.com/office/drawing/2014/main" id="{96C8AB29-5528-4DCF-A002-B43BCD0E25E3}"/>
                </a:ext>
              </a:extLst>
            </p:cNvPr>
            <p:cNvSpPr>
              <a:spLocks noChangeShapeType="1"/>
            </p:cNvSpPr>
            <p:nvPr/>
          </p:nvSpPr>
          <p:spPr bwMode="auto">
            <a:xfrm>
              <a:off x="3936" y="2016"/>
              <a:ext cx="0"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BE"/>
            </a:p>
          </p:txBody>
        </p:sp>
        <p:sp>
          <p:nvSpPr>
            <p:cNvPr id="151561" name="Line 8">
              <a:extLst>
                <a:ext uri="{FF2B5EF4-FFF2-40B4-BE49-F238E27FC236}">
                  <a16:creationId xmlns:a16="http://schemas.microsoft.com/office/drawing/2014/main" id="{1187DEC2-83E0-46DD-8E7C-25CB2F4A4EAC}"/>
                </a:ext>
              </a:extLst>
            </p:cNvPr>
            <p:cNvSpPr>
              <a:spLocks noChangeShapeType="1"/>
            </p:cNvSpPr>
            <p:nvPr/>
          </p:nvSpPr>
          <p:spPr bwMode="auto">
            <a:xfrm>
              <a:off x="4512" y="2016"/>
              <a:ext cx="0"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BE"/>
            </a:p>
          </p:txBody>
        </p:sp>
        <p:sp>
          <p:nvSpPr>
            <p:cNvPr id="151562" name="Line 9">
              <a:extLst>
                <a:ext uri="{FF2B5EF4-FFF2-40B4-BE49-F238E27FC236}">
                  <a16:creationId xmlns:a16="http://schemas.microsoft.com/office/drawing/2014/main" id="{59DB5E31-E82D-4CC2-B874-97D209975CF5}"/>
                </a:ext>
              </a:extLst>
            </p:cNvPr>
            <p:cNvSpPr>
              <a:spLocks noChangeShapeType="1"/>
            </p:cNvSpPr>
            <p:nvPr/>
          </p:nvSpPr>
          <p:spPr bwMode="auto">
            <a:xfrm>
              <a:off x="4992" y="2016"/>
              <a:ext cx="0" cy="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l-BE"/>
            </a:p>
          </p:txBody>
        </p:sp>
        <p:sp>
          <p:nvSpPr>
            <p:cNvPr id="151563" name="Text Box 10">
              <a:extLst>
                <a:ext uri="{FF2B5EF4-FFF2-40B4-BE49-F238E27FC236}">
                  <a16:creationId xmlns:a16="http://schemas.microsoft.com/office/drawing/2014/main" id="{085C0EB2-DE37-48A7-A0FF-AA6FB026B5DC}"/>
                </a:ext>
              </a:extLst>
            </p:cNvPr>
            <p:cNvSpPr txBox="1">
              <a:spLocks noChangeArrowheads="1"/>
            </p:cNvSpPr>
            <p:nvPr/>
          </p:nvSpPr>
          <p:spPr bwMode="auto">
            <a:xfrm>
              <a:off x="1248" y="2541"/>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4</a:t>
              </a:r>
            </a:p>
          </p:txBody>
        </p:sp>
        <p:sp>
          <p:nvSpPr>
            <p:cNvPr id="151564" name="Text Box 11">
              <a:extLst>
                <a:ext uri="{FF2B5EF4-FFF2-40B4-BE49-F238E27FC236}">
                  <a16:creationId xmlns:a16="http://schemas.microsoft.com/office/drawing/2014/main" id="{6345A814-4D88-41F5-8F9C-FEC807189FBF}"/>
                </a:ext>
              </a:extLst>
            </p:cNvPr>
            <p:cNvSpPr txBox="1">
              <a:spLocks noChangeArrowheads="1"/>
            </p:cNvSpPr>
            <p:nvPr/>
          </p:nvSpPr>
          <p:spPr bwMode="auto">
            <a:xfrm>
              <a:off x="3844" y="2543"/>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3</a:t>
              </a:r>
            </a:p>
          </p:txBody>
        </p:sp>
        <p:sp>
          <p:nvSpPr>
            <p:cNvPr id="151565" name="Text Box 12">
              <a:extLst>
                <a:ext uri="{FF2B5EF4-FFF2-40B4-BE49-F238E27FC236}">
                  <a16:creationId xmlns:a16="http://schemas.microsoft.com/office/drawing/2014/main" id="{22672E4F-CA9B-46C9-9471-5102B41318E7}"/>
                </a:ext>
              </a:extLst>
            </p:cNvPr>
            <p:cNvSpPr txBox="1">
              <a:spLocks noChangeArrowheads="1"/>
            </p:cNvSpPr>
            <p:nvPr/>
          </p:nvSpPr>
          <p:spPr bwMode="auto">
            <a:xfrm>
              <a:off x="4420" y="2543"/>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2</a:t>
              </a:r>
            </a:p>
          </p:txBody>
        </p:sp>
        <p:sp>
          <p:nvSpPr>
            <p:cNvPr id="151566" name="Text Box 13">
              <a:extLst>
                <a:ext uri="{FF2B5EF4-FFF2-40B4-BE49-F238E27FC236}">
                  <a16:creationId xmlns:a16="http://schemas.microsoft.com/office/drawing/2014/main" id="{9B136238-AD09-4BC0-9C0D-24F77C8749B9}"/>
                </a:ext>
              </a:extLst>
            </p:cNvPr>
            <p:cNvSpPr txBox="1">
              <a:spLocks noChangeArrowheads="1"/>
            </p:cNvSpPr>
            <p:nvPr/>
          </p:nvSpPr>
          <p:spPr bwMode="auto">
            <a:xfrm>
              <a:off x="4900" y="2543"/>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de-DE" altLang="nl-BE" sz="1800"/>
                <a:t>1</a:t>
              </a:r>
            </a:p>
          </p:txBody>
        </p:sp>
      </p:grpSp>
      <p:sp>
        <p:nvSpPr>
          <p:cNvPr id="15" name="Rechthoek 14">
            <a:extLst>
              <a:ext uri="{FF2B5EF4-FFF2-40B4-BE49-F238E27FC236}">
                <a16:creationId xmlns:a16="http://schemas.microsoft.com/office/drawing/2014/main" id="{69B09985-A7A7-456E-BDA9-740F0E02DFE8}"/>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1038339">
                                            <p:txEl>
                                              <p:pRg st="0" end="0"/>
                                            </p:txEl>
                                          </p:spTgt>
                                        </p:tgtEl>
                                        <p:attrNameLst>
                                          <p:attrName>style.visibility</p:attrName>
                                        </p:attrNameLst>
                                      </p:cBhvr>
                                      <p:to>
                                        <p:strVal val="visible"/>
                                      </p:to>
                                    </p:set>
                                    <p:animEffect transition="in" filter="wipe(up)">
                                      <p:cBhvr>
                                        <p:cTn id="7" dur="500"/>
                                        <p:tgtEl>
                                          <p:spTgt spid="1038339">
                                            <p:txEl>
                                              <p:pRg st="0" end="0"/>
                                            </p:txEl>
                                          </p:spTgt>
                                        </p:tgtEl>
                                      </p:cBhvr>
                                    </p:animEffect>
                                  </p:childTnLst>
                                </p:cTn>
                              </p:par>
                            </p:childTnLst>
                          </p:cTn>
                        </p:par>
                        <p:par>
                          <p:cTn id="8" fill="hold" nodeType="afterGroup">
                            <p:stCondLst>
                              <p:cond delay="2500"/>
                            </p:stCondLst>
                            <p:childTnLst>
                              <p:par>
                                <p:cTn id="9" presetID="22" presetClass="entr" presetSubtype="1" fill="hold" grpId="0" nodeType="afterEffect">
                                  <p:stCondLst>
                                    <p:cond delay="2000"/>
                                  </p:stCondLst>
                                  <p:childTnLst>
                                    <p:set>
                                      <p:cBhvr>
                                        <p:cTn id="10" dur="1" fill="hold">
                                          <p:stCondLst>
                                            <p:cond delay="0"/>
                                          </p:stCondLst>
                                        </p:cTn>
                                        <p:tgtEl>
                                          <p:spTgt spid="1038339">
                                            <p:txEl>
                                              <p:pRg st="1" end="1"/>
                                            </p:txEl>
                                          </p:spTgt>
                                        </p:tgtEl>
                                        <p:attrNameLst>
                                          <p:attrName>style.visibility</p:attrName>
                                        </p:attrNameLst>
                                      </p:cBhvr>
                                      <p:to>
                                        <p:strVal val="visible"/>
                                      </p:to>
                                    </p:set>
                                    <p:animEffect transition="in" filter="wipe(up)">
                                      <p:cBhvr>
                                        <p:cTn id="11" dur="500"/>
                                        <p:tgtEl>
                                          <p:spTgt spid="1038339">
                                            <p:txEl>
                                              <p:pRg st="1" end="1"/>
                                            </p:txEl>
                                          </p:spTgt>
                                        </p:tgtEl>
                                      </p:cBhvr>
                                    </p:animEffect>
                                  </p:childTnLst>
                                </p:cTn>
                              </p:par>
                            </p:childTnLst>
                          </p:cTn>
                        </p:par>
                        <p:par>
                          <p:cTn id="12" fill="hold" nodeType="afterGroup">
                            <p:stCondLst>
                              <p:cond delay="5000"/>
                            </p:stCondLst>
                            <p:childTnLst>
                              <p:par>
                                <p:cTn id="13" presetID="22" presetClass="entr" presetSubtype="1" fill="hold" grpId="0" nodeType="afterEffect">
                                  <p:stCondLst>
                                    <p:cond delay="2000"/>
                                  </p:stCondLst>
                                  <p:childTnLst>
                                    <p:set>
                                      <p:cBhvr>
                                        <p:cTn id="14" dur="1" fill="hold">
                                          <p:stCondLst>
                                            <p:cond delay="0"/>
                                          </p:stCondLst>
                                        </p:cTn>
                                        <p:tgtEl>
                                          <p:spTgt spid="1038339">
                                            <p:txEl>
                                              <p:pRg st="2" end="2"/>
                                            </p:txEl>
                                          </p:spTgt>
                                        </p:tgtEl>
                                        <p:attrNameLst>
                                          <p:attrName>style.visibility</p:attrName>
                                        </p:attrNameLst>
                                      </p:cBhvr>
                                      <p:to>
                                        <p:strVal val="visible"/>
                                      </p:to>
                                    </p:set>
                                    <p:animEffect transition="in" filter="wipe(up)">
                                      <p:cBhvr>
                                        <p:cTn id="15" dur="500"/>
                                        <p:tgtEl>
                                          <p:spTgt spid="1038339">
                                            <p:txEl>
                                              <p:pRg st="2" end="2"/>
                                            </p:txEl>
                                          </p:spTgt>
                                        </p:tgtEl>
                                      </p:cBhvr>
                                    </p:animEffect>
                                  </p:childTnLst>
                                </p:cTn>
                              </p:par>
                            </p:childTnLst>
                          </p:cTn>
                        </p:par>
                        <p:par>
                          <p:cTn id="16" fill="hold" nodeType="afterGroup">
                            <p:stCondLst>
                              <p:cond delay="7500"/>
                            </p:stCondLst>
                            <p:childTnLst>
                              <p:par>
                                <p:cTn id="17" presetID="22" presetClass="entr" presetSubtype="1" fill="hold" grpId="0" nodeType="afterEffect">
                                  <p:stCondLst>
                                    <p:cond delay="2000"/>
                                  </p:stCondLst>
                                  <p:childTnLst>
                                    <p:set>
                                      <p:cBhvr>
                                        <p:cTn id="18" dur="1" fill="hold">
                                          <p:stCondLst>
                                            <p:cond delay="0"/>
                                          </p:stCondLst>
                                        </p:cTn>
                                        <p:tgtEl>
                                          <p:spTgt spid="1038339">
                                            <p:txEl>
                                              <p:pRg st="3" end="3"/>
                                            </p:txEl>
                                          </p:spTgt>
                                        </p:tgtEl>
                                        <p:attrNameLst>
                                          <p:attrName>style.visibility</p:attrName>
                                        </p:attrNameLst>
                                      </p:cBhvr>
                                      <p:to>
                                        <p:strVal val="visible"/>
                                      </p:to>
                                    </p:set>
                                    <p:animEffect transition="in" filter="wipe(up)">
                                      <p:cBhvr>
                                        <p:cTn id="19" dur="500"/>
                                        <p:tgtEl>
                                          <p:spTgt spid="1038339">
                                            <p:txEl>
                                              <p:pRg st="3" end="3"/>
                                            </p:txEl>
                                          </p:spTgt>
                                        </p:tgtEl>
                                      </p:cBhvr>
                                    </p:animEffect>
                                  </p:childTnLst>
                                </p:cTn>
                              </p:par>
                            </p:childTnLst>
                          </p:cTn>
                        </p:par>
                        <p:par>
                          <p:cTn id="20" fill="hold" nodeType="afterGroup">
                            <p:stCondLst>
                              <p:cond delay="10000"/>
                            </p:stCondLst>
                            <p:childTnLst>
                              <p:par>
                                <p:cTn id="21" presetID="22" presetClass="entr" presetSubtype="1" fill="hold" grpId="0" nodeType="afterEffect">
                                  <p:stCondLst>
                                    <p:cond delay="2000"/>
                                  </p:stCondLst>
                                  <p:childTnLst>
                                    <p:set>
                                      <p:cBhvr>
                                        <p:cTn id="22" dur="1" fill="hold">
                                          <p:stCondLst>
                                            <p:cond delay="0"/>
                                          </p:stCondLst>
                                        </p:cTn>
                                        <p:tgtEl>
                                          <p:spTgt spid="1038339">
                                            <p:txEl>
                                              <p:pRg st="4" end="4"/>
                                            </p:txEl>
                                          </p:spTgt>
                                        </p:tgtEl>
                                        <p:attrNameLst>
                                          <p:attrName>style.visibility</p:attrName>
                                        </p:attrNameLst>
                                      </p:cBhvr>
                                      <p:to>
                                        <p:strVal val="visible"/>
                                      </p:to>
                                    </p:set>
                                    <p:animEffect transition="in" filter="wipe(up)">
                                      <p:cBhvr>
                                        <p:cTn id="23" dur="500"/>
                                        <p:tgtEl>
                                          <p:spTgt spid="1038339">
                                            <p:txEl>
                                              <p:pRg st="4" end="4"/>
                                            </p:txEl>
                                          </p:spTgt>
                                        </p:tgtEl>
                                      </p:cBhvr>
                                    </p:animEffect>
                                  </p:childTnLst>
                                </p:cTn>
                              </p:par>
                            </p:childTnLst>
                          </p:cTn>
                        </p:par>
                        <p:par>
                          <p:cTn id="24" fill="hold" nodeType="afterGroup">
                            <p:stCondLst>
                              <p:cond delay="12500"/>
                            </p:stCondLst>
                            <p:childTnLst>
                              <p:par>
                                <p:cTn id="25" presetID="22" presetClass="entr" presetSubtype="1" fill="hold" grpId="0" nodeType="afterEffect">
                                  <p:stCondLst>
                                    <p:cond delay="2000"/>
                                  </p:stCondLst>
                                  <p:childTnLst>
                                    <p:set>
                                      <p:cBhvr>
                                        <p:cTn id="26" dur="1" fill="hold">
                                          <p:stCondLst>
                                            <p:cond delay="0"/>
                                          </p:stCondLst>
                                        </p:cTn>
                                        <p:tgtEl>
                                          <p:spTgt spid="1038339">
                                            <p:txEl>
                                              <p:pRg st="5" end="5"/>
                                            </p:txEl>
                                          </p:spTgt>
                                        </p:tgtEl>
                                        <p:attrNameLst>
                                          <p:attrName>style.visibility</p:attrName>
                                        </p:attrNameLst>
                                      </p:cBhvr>
                                      <p:to>
                                        <p:strVal val="visible"/>
                                      </p:to>
                                    </p:set>
                                    <p:animEffect transition="in" filter="wipe(up)">
                                      <p:cBhvr>
                                        <p:cTn id="27" dur="500"/>
                                        <p:tgtEl>
                                          <p:spTgt spid="1038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8339" grpId="0" build="p" autoUpdateAnimBg="0" advAuto="200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4" descr="LC simplex links"/>
          <p:cNvPicPr>
            <a:picLocks noChangeAspect="1" noChangeArrowheads="1"/>
          </p:cNvPicPr>
          <p:nvPr/>
        </p:nvPicPr>
        <p:blipFill>
          <a:blip r:embed="rId3"/>
          <a:srcRect/>
          <a:stretch>
            <a:fillRect/>
          </a:stretch>
        </p:blipFill>
        <p:spPr bwMode="auto">
          <a:xfrm rot="20814552">
            <a:off x="5508104" y="1513246"/>
            <a:ext cx="2663601" cy="1545507"/>
          </a:xfrm>
          <a:prstGeom prst="rect">
            <a:avLst/>
          </a:prstGeom>
          <a:noFill/>
          <a:ln w="9525">
            <a:noFill/>
            <a:miter lim="800000"/>
            <a:headEnd/>
            <a:tailEnd/>
          </a:ln>
        </p:spPr>
      </p:pic>
      <p:sp>
        <p:nvSpPr>
          <p:cNvPr id="48131" name="Rectangle 2"/>
          <p:cNvSpPr>
            <a:spLocks noGrp="1" noChangeArrowheads="1"/>
          </p:cNvSpPr>
          <p:nvPr>
            <p:ph type="body" idx="1"/>
          </p:nvPr>
        </p:nvSpPr>
        <p:spPr>
          <a:xfrm>
            <a:off x="721658" y="1161872"/>
            <a:ext cx="8132732" cy="2339136"/>
          </a:xfrm>
        </p:spPr>
        <p:txBody>
          <a:bodyPr/>
          <a:lstStyle/>
          <a:p>
            <a:pPr eaLnBrk="1" hangingPunct="1">
              <a:lnSpc>
                <a:spcPct val="110000"/>
              </a:lnSpc>
            </a:pPr>
            <a:r>
              <a:rPr lang="en-US" dirty="0" err="1"/>
              <a:t>Waaruit</a:t>
            </a:r>
            <a:r>
              <a:rPr lang="en-US" dirty="0"/>
              <a:t> </a:t>
            </a:r>
            <a:r>
              <a:rPr lang="en-US" dirty="0" err="1"/>
              <a:t>bestaat</a:t>
            </a:r>
            <a:r>
              <a:rPr lang="en-US" dirty="0"/>
              <a:t> </a:t>
            </a:r>
            <a:r>
              <a:rPr lang="en-US" dirty="0" err="1"/>
              <a:t>een</a:t>
            </a:r>
            <a:r>
              <a:rPr lang="en-US" dirty="0"/>
              <a:t> connector?</a:t>
            </a:r>
          </a:p>
          <a:p>
            <a:pPr marL="0" indent="0" eaLnBrk="1" hangingPunct="1">
              <a:lnSpc>
                <a:spcPct val="110000"/>
              </a:lnSpc>
              <a:buNone/>
            </a:pPr>
            <a:r>
              <a:rPr lang="de-DE" sz="2400" dirty="0"/>
              <a:t>	</a:t>
            </a:r>
          </a:p>
          <a:p>
            <a:pPr eaLnBrk="1" hangingPunct="1">
              <a:lnSpc>
                <a:spcPct val="110000"/>
              </a:lnSpc>
              <a:buNone/>
            </a:pPr>
            <a:r>
              <a:rPr lang="de-DE" sz="2200" dirty="0" err="1"/>
              <a:t>Knikbescherming</a:t>
            </a:r>
            <a:r>
              <a:rPr lang="de-DE" sz="2000" dirty="0"/>
              <a:t>			</a:t>
            </a:r>
          </a:p>
          <a:p>
            <a:pPr eaLnBrk="1" hangingPunct="1">
              <a:lnSpc>
                <a:spcPct val="110000"/>
              </a:lnSpc>
              <a:buNone/>
            </a:pPr>
            <a:r>
              <a:rPr lang="de-DE" sz="2000" dirty="0"/>
              <a:t>			</a:t>
            </a:r>
          </a:p>
          <a:p>
            <a:pPr eaLnBrk="1" hangingPunct="1">
              <a:lnSpc>
                <a:spcPct val="110000"/>
              </a:lnSpc>
              <a:buNone/>
            </a:pPr>
            <a:r>
              <a:rPr lang="de-DE" sz="2000" dirty="0"/>
              <a:t>			  </a:t>
            </a:r>
            <a:r>
              <a:rPr lang="de-DE" sz="2200" dirty="0" err="1"/>
              <a:t>Bescherming</a:t>
            </a:r>
            <a:r>
              <a:rPr lang="de-DE" sz="2000" dirty="0"/>
              <a:t>								      </a:t>
            </a:r>
            <a:r>
              <a:rPr lang="de-DE" sz="2200" dirty="0" err="1"/>
              <a:t>Ferrule</a:t>
            </a:r>
            <a:endParaRPr lang="de-DE" sz="2200" dirty="0"/>
          </a:p>
          <a:p>
            <a:pPr eaLnBrk="1" hangingPunct="1">
              <a:lnSpc>
                <a:spcPct val="110000"/>
              </a:lnSpc>
            </a:pPr>
            <a:endParaRPr lang="de-DE" sz="2400" dirty="0"/>
          </a:p>
        </p:txBody>
      </p:sp>
      <p:sp>
        <p:nvSpPr>
          <p:cNvPr id="48132" name="Line 3"/>
          <p:cNvSpPr>
            <a:spLocks noChangeShapeType="1"/>
          </p:cNvSpPr>
          <p:nvPr/>
        </p:nvSpPr>
        <p:spPr bwMode="auto">
          <a:xfrm flipV="1">
            <a:off x="4716016" y="3140968"/>
            <a:ext cx="864096" cy="288032"/>
          </a:xfrm>
          <a:prstGeom prst="line">
            <a:avLst/>
          </a:prstGeom>
          <a:noFill/>
          <a:ln w="28575">
            <a:solidFill>
              <a:srgbClr val="CC0000"/>
            </a:solidFill>
            <a:prstDash val="lgDashDot"/>
            <a:round/>
            <a:headEnd type="oval" w="sm" len="sm"/>
            <a:tailEnd type="triangle" w="sm" len="lg"/>
          </a:ln>
        </p:spPr>
        <p:txBody>
          <a:bodyPr wrap="none" anchor="ctr"/>
          <a:lstStyle/>
          <a:p>
            <a:endParaRPr lang="en-US"/>
          </a:p>
        </p:txBody>
      </p:sp>
      <p:sp>
        <p:nvSpPr>
          <p:cNvPr id="48133" name="Line 4"/>
          <p:cNvSpPr>
            <a:spLocks noChangeShapeType="1"/>
          </p:cNvSpPr>
          <p:nvPr/>
        </p:nvSpPr>
        <p:spPr bwMode="auto">
          <a:xfrm flipV="1">
            <a:off x="3707904" y="2564904"/>
            <a:ext cx="2232248" cy="576064"/>
          </a:xfrm>
          <a:prstGeom prst="line">
            <a:avLst/>
          </a:prstGeom>
          <a:noFill/>
          <a:ln w="28575">
            <a:solidFill>
              <a:srgbClr val="CC0000"/>
            </a:solidFill>
            <a:prstDash val="lgDashDot"/>
            <a:round/>
            <a:headEnd type="oval" w="sm" len="sm"/>
            <a:tailEnd type="triangle" w="sm" len="lg"/>
          </a:ln>
        </p:spPr>
        <p:txBody>
          <a:bodyPr wrap="none" anchor="ctr"/>
          <a:lstStyle/>
          <a:p>
            <a:endParaRPr lang="en-US"/>
          </a:p>
        </p:txBody>
      </p:sp>
      <p:sp>
        <p:nvSpPr>
          <p:cNvPr id="48134" name="Line 5"/>
          <p:cNvSpPr>
            <a:spLocks noChangeShapeType="1"/>
          </p:cNvSpPr>
          <p:nvPr/>
        </p:nvSpPr>
        <p:spPr bwMode="auto">
          <a:xfrm flipV="1">
            <a:off x="3779912" y="1844823"/>
            <a:ext cx="3059992" cy="576113"/>
          </a:xfrm>
          <a:prstGeom prst="line">
            <a:avLst/>
          </a:prstGeom>
          <a:noFill/>
          <a:ln w="28575">
            <a:solidFill>
              <a:srgbClr val="CC0000"/>
            </a:solidFill>
            <a:prstDash val="lgDashDot"/>
            <a:round/>
            <a:headEnd type="oval" w="sm" len="sm"/>
            <a:tailEnd type="triangle" w="sm" len="lg"/>
          </a:ln>
        </p:spPr>
        <p:txBody>
          <a:bodyPr wrap="none" anchor="ctr"/>
          <a:lstStyle/>
          <a:p>
            <a:endParaRPr lang="en-US"/>
          </a:p>
        </p:txBody>
      </p:sp>
      <p:pic>
        <p:nvPicPr>
          <p:cNvPr id="48136"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430839" y="2307739"/>
            <a:ext cx="2605211" cy="1923536"/>
          </a:xfrm>
          <a:prstGeom prst="rect">
            <a:avLst/>
          </a:prstGeom>
          <a:noFill/>
          <a:ln w="9525">
            <a:noFill/>
            <a:miter lim="800000"/>
            <a:headEnd/>
            <a:tailEnd/>
          </a:ln>
        </p:spPr>
      </p:pic>
      <p:sp>
        <p:nvSpPr>
          <p:cNvPr id="2" name="Rechteck 1"/>
          <p:cNvSpPr/>
          <p:nvPr/>
        </p:nvSpPr>
        <p:spPr>
          <a:xfrm>
            <a:off x="4394160" y="4358482"/>
            <a:ext cx="1566267" cy="1231106"/>
          </a:xfrm>
          <a:prstGeom prst="rect">
            <a:avLst/>
          </a:prstGeom>
        </p:spPr>
        <p:txBody>
          <a:bodyPr wrap="square">
            <a:spAutoFit/>
          </a:bodyPr>
          <a:lstStyle/>
          <a:p>
            <a:pPr marL="393700" lvl="0" indent="-393700" defTabSz="876300">
              <a:lnSpc>
                <a:spcPct val="110000"/>
              </a:lnSpc>
              <a:spcBef>
                <a:spcPct val="20000"/>
              </a:spcBef>
              <a:buSzPct val="85000"/>
            </a:pPr>
            <a:r>
              <a:rPr lang="de-DE" sz="2000" b="1" kern="0" dirty="0">
                <a:solidFill>
                  <a:srgbClr val="000000"/>
                </a:solidFill>
                <a:latin typeface="Arial"/>
              </a:rPr>
              <a:t>Plastik</a:t>
            </a:r>
          </a:p>
          <a:p>
            <a:pPr marL="393700" lvl="0" indent="-393700" defTabSz="876300">
              <a:lnSpc>
                <a:spcPct val="110000"/>
              </a:lnSpc>
              <a:spcBef>
                <a:spcPct val="20000"/>
              </a:spcBef>
              <a:buSzPct val="85000"/>
            </a:pPr>
            <a:r>
              <a:rPr lang="de-DE" sz="2000" b="1" kern="0" dirty="0" err="1">
                <a:solidFill>
                  <a:srgbClr val="000000"/>
                </a:solidFill>
                <a:latin typeface="Arial"/>
              </a:rPr>
              <a:t>Metaal</a:t>
            </a:r>
            <a:endParaRPr lang="de-DE" sz="2000" b="1" kern="0" dirty="0">
              <a:solidFill>
                <a:srgbClr val="000000"/>
              </a:solidFill>
              <a:latin typeface="Arial"/>
            </a:endParaRPr>
          </a:p>
          <a:p>
            <a:pPr marL="393700" lvl="0" indent="-393700" defTabSz="876300">
              <a:lnSpc>
                <a:spcPct val="110000"/>
              </a:lnSpc>
              <a:spcBef>
                <a:spcPct val="20000"/>
              </a:spcBef>
              <a:buSzPct val="85000"/>
            </a:pPr>
            <a:r>
              <a:rPr lang="de-DE" sz="2000" b="1" kern="0" dirty="0">
                <a:solidFill>
                  <a:srgbClr val="000000"/>
                </a:solidFill>
                <a:latin typeface="Arial"/>
              </a:rPr>
              <a:t>Keramisch</a:t>
            </a:r>
          </a:p>
        </p:txBody>
      </p:sp>
      <p:sp>
        <p:nvSpPr>
          <p:cNvPr id="3" name="Rechteck 2"/>
          <p:cNvSpPr/>
          <p:nvPr/>
        </p:nvSpPr>
        <p:spPr>
          <a:xfrm>
            <a:off x="882439" y="4116969"/>
            <a:ext cx="1619672" cy="830997"/>
          </a:xfrm>
          <a:prstGeom prst="rect">
            <a:avLst/>
          </a:prstGeom>
        </p:spPr>
        <p:txBody>
          <a:bodyPr wrap="square">
            <a:spAutoFit/>
          </a:bodyPr>
          <a:lstStyle/>
          <a:p>
            <a:pPr marL="393700" indent="-393700" defTabSz="876300" eaLnBrk="1" hangingPunct="1">
              <a:lnSpc>
                <a:spcPct val="110000"/>
              </a:lnSpc>
              <a:spcBef>
                <a:spcPct val="20000"/>
              </a:spcBef>
              <a:buSzPct val="85000"/>
              <a:buFont typeface="ZopfRautbots2"/>
              <a:buNone/>
            </a:pPr>
            <a:r>
              <a:rPr lang="de-DE" sz="2000" b="1" kern="0" dirty="0">
                <a:solidFill>
                  <a:srgbClr val="000000"/>
                </a:solidFill>
                <a:latin typeface="Arial"/>
              </a:rPr>
              <a:t>Plastik</a:t>
            </a:r>
          </a:p>
          <a:p>
            <a:pPr marL="393700" indent="-393700" defTabSz="876300" eaLnBrk="1" hangingPunct="1">
              <a:lnSpc>
                <a:spcPct val="110000"/>
              </a:lnSpc>
              <a:spcBef>
                <a:spcPct val="20000"/>
              </a:spcBef>
              <a:buSzPct val="85000"/>
              <a:buFont typeface="ZopfRautbots2"/>
              <a:buNone/>
            </a:pPr>
            <a:r>
              <a:rPr lang="de-DE" sz="2000" b="1" kern="0" dirty="0" err="1">
                <a:solidFill>
                  <a:srgbClr val="000000"/>
                </a:solidFill>
                <a:latin typeface="Arial"/>
              </a:rPr>
              <a:t>Metaal</a:t>
            </a:r>
            <a:endParaRPr lang="de-DE" sz="2000" b="1" kern="0" dirty="0">
              <a:solidFill>
                <a:srgbClr val="000000"/>
              </a:solidFill>
              <a:latin typeface="Arial"/>
            </a:endParaRPr>
          </a:p>
        </p:txBody>
      </p:sp>
      <p:sp>
        <p:nvSpPr>
          <p:cNvPr id="12" name="Line 4"/>
          <p:cNvSpPr>
            <a:spLocks noChangeShapeType="1"/>
          </p:cNvSpPr>
          <p:nvPr/>
        </p:nvSpPr>
        <p:spPr bwMode="auto">
          <a:xfrm flipH="1" flipV="1">
            <a:off x="4427984" y="3933056"/>
            <a:ext cx="288032" cy="425426"/>
          </a:xfrm>
          <a:prstGeom prst="line">
            <a:avLst/>
          </a:prstGeom>
          <a:noFill/>
          <a:ln w="28575">
            <a:solidFill>
              <a:srgbClr val="CC0000"/>
            </a:solidFill>
            <a:prstDash val="lgDashDot"/>
            <a:round/>
            <a:headEnd type="oval" w="sm" len="sm"/>
            <a:tailEnd type="triangle" w="sm" len="lg"/>
          </a:ln>
        </p:spPr>
        <p:txBody>
          <a:bodyPr wrap="none" anchor="ctr"/>
          <a:lstStyle/>
          <a:p>
            <a:endParaRPr lang="en-US"/>
          </a:p>
        </p:txBody>
      </p:sp>
      <p:sp>
        <p:nvSpPr>
          <p:cNvPr id="13" name="Line 4"/>
          <p:cNvSpPr>
            <a:spLocks noChangeShapeType="1"/>
          </p:cNvSpPr>
          <p:nvPr/>
        </p:nvSpPr>
        <p:spPr bwMode="auto">
          <a:xfrm flipV="1">
            <a:off x="1580091" y="3407673"/>
            <a:ext cx="922616" cy="709295"/>
          </a:xfrm>
          <a:prstGeom prst="line">
            <a:avLst/>
          </a:prstGeom>
          <a:noFill/>
          <a:ln w="28575">
            <a:solidFill>
              <a:srgbClr val="CC0000"/>
            </a:solidFill>
            <a:prstDash val="lgDashDot"/>
            <a:round/>
            <a:headEnd type="oval" w="sm" len="sm"/>
            <a:tailEnd type="triangle" w="sm" len="lg"/>
          </a:ln>
        </p:spPr>
        <p:txBody>
          <a:bodyPr wrap="none" anchor="ctr"/>
          <a:lstStyle/>
          <a:p>
            <a:endParaRPr lang="en-US"/>
          </a:p>
        </p:txBody>
      </p:sp>
      <p:sp>
        <p:nvSpPr>
          <p:cNvPr id="15" name="Rectangle 2"/>
          <p:cNvSpPr>
            <a:spLocks noGrp="1" noChangeArrowheads="1"/>
          </p:cNvSpPr>
          <p:nvPr>
            <p:ph type="title"/>
          </p:nvPr>
        </p:nvSpPr>
        <p:spPr/>
        <p:txBody>
          <a:bodyPr/>
          <a:lstStyle/>
          <a:p>
            <a:pPr eaLnBrk="1" hangingPunct="1"/>
            <a:r>
              <a:rPr lang="de-AT" dirty="0" err="1"/>
              <a:t>Glasvezel</a:t>
            </a:r>
            <a:r>
              <a:rPr lang="de-AT" dirty="0"/>
              <a:t> - </a:t>
            </a:r>
            <a:r>
              <a:rPr lang="de-AT" dirty="0" err="1"/>
              <a:t>basis</a:t>
            </a:r>
            <a:endParaRPr lang="de-AT" dirty="0"/>
          </a:p>
        </p:txBody>
      </p:sp>
      <p:sp>
        <p:nvSpPr>
          <p:cNvPr id="17" name="Rechthoek 16">
            <a:extLst>
              <a:ext uri="{FF2B5EF4-FFF2-40B4-BE49-F238E27FC236}">
                <a16:creationId xmlns:a16="http://schemas.microsoft.com/office/drawing/2014/main" id="{53278F01-3671-4CBE-B67D-BB3D8C2306FB}"/>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3263546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p:txBody>
          <a:bodyPr/>
          <a:lstStyle/>
          <a:p>
            <a:pPr marL="273050" indent="-273050" eaLnBrk="1" hangingPunct="1">
              <a:lnSpc>
                <a:spcPct val="110000"/>
              </a:lnSpc>
              <a:tabLst>
                <a:tab pos="571500" algn="l"/>
                <a:tab pos="762000" algn="l"/>
              </a:tabLst>
            </a:pPr>
            <a:r>
              <a:rPr lang="de-DE" dirty="0"/>
              <a:t> </a:t>
            </a:r>
            <a:r>
              <a:rPr lang="de-DE" dirty="0" err="1"/>
              <a:t>Verschil</a:t>
            </a:r>
            <a:r>
              <a:rPr lang="de-DE" dirty="0"/>
              <a:t> </a:t>
            </a:r>
            <a:r>
              <a:rPr lang="de-DE" dirty="0" err="1"/>
              <a:t>tussen</a:t>
            </a:r>
            <a:r>
              <a:rPr lang="de-DE" dirty="0"/>
              <a:t> PC en APC</a:t>
            </a:r>
            <a:br>
              <a:rPr lang="de-DE" dirty="0">
                <a:solidFill>
                  <a:srgbClr val="CC0000"/>
                </a:solidFill>
              </a:rPr>
            </a:br>
            <a:endParaRPr lang="de-DE" sz="1800" dirty="0">
              <a:solidFill>
                <a:srgbClr val="CC0000"/>
              </a:solidFill>
            </a:endParaRPr>
          </a:p>
          <a:p>
            <a:pPr marL="273050" indent="-273050" eaLnBrk="1" hangingPunct="1">
              <a:lnSpc>
                <a:spcPct val="110000"/>
              </a:lnSpc>
              <a:buNone/>
              <a:tabLst>
                <a:tab pos="571500" algn="l"/>
                <a:tab pos="762000" algn="l"/>
              </a:tabLst>
            </a:pPr>
            <a:r>
              <a:rPr lang="de-DE" sz="2400" dirty="0"/>
              <a:t>	</a:t>
            </a:r>
            <a:r>
              <a:rPr lang="de-DE" sz="2200" dirty="0">
                <a:solidFill>
                  <a:srgbClr val="CC0000"/>
                </a:solidFill>
              </a:rPr>
              <a:t>PC...    </a:t>
            </a:r>
            <a:r>
              <a:rPr lang="de-DE" sz="2200" dirty="0" err="1">
                <a:solidFill>
                  <a:srgbClr val="CC0000"/>
                </a:solidFill>
              </a:rPr>
              <a:t>Physical</a:t>
            </a:r>
            <a:r>
              <a:rPr lang="de-DE" sz="2200" dirty="0">
                <a:solidFill>
                  <a:srgbClr val="CC0000"/>
                </a:solidFill>
              </a:rPr>
              <a:t> </a:t>
            </a:r>
            <a:r>
              <a:rPr lang="de-DE" sz="2200" dirty="0" err="1">
                <a:solidFill>
                  <a:srgbClr val="CC0000"/>
                </a:solidFill>
              </a:rPr>
              <a:t>Contact</a:t>
            </a:r>
            <a:br>
              <a:rPr lang="de-DE" sz="2200" dirty="0"/>
            </a:br>
            <a:r>
              <a:rPr lang="en-US" sz="2200" dirty="0" err="1"/>
              <a:t>Vlakke</a:t>
            </a:r>
            <a:r>
              <a:rPr lang="en-US" sz="2200" dirty="0"/>
              <a:t> </a:t>
            </a:r>
            <a:r>
              <a:rPr lang="en-US" sz="2200" dirty="0" err="1"/>
              <a:t>verbinding</a:t>
            </a:r>
            <a:r>
              <a:rPr lang="en-US" sz="2200" dirty="0"/>
              <a:t> </a:t>
            </a:r>
            <a:r>
              <a:rPr lang="en-US" sz="2200" dirty="0" err="1"/>
              <a:t>tussen</a:t>
            </a:r>
            <a:r>
              <a:rPr lang="en-US" sz="2200" dirty="0"/>
              <a:t> </a:t>
            </a:r>
            <a:r>
              <a:rPr lang="en-US" sz="2200" dirty="0" err="1"/>
              <a:t>connectoren</a:t>
            </a:r>
            <a:r>
              <a:rPr lang="en-US" sz="2200" dirty="0"/>
              <a:t>. Ferrule is </a:t>
            </a:r>
            <a:r>
              <a:rPr lang="en-US" sz="2200" dirty="0" err="1"/>
              <a:t>gepolijst</a:t>
            </a:r>
            <a:r>
              <a:rPr lang="en-US" sz="2200" dirty="0"/>
              <a:t> </a:t>
            </a:r>
            <a:r>
              <a:rPr lang="en-US" sz="2200" dirty="0" err="1"/>
              <a:t>onder</a:t>
            </a:r>
            <a:r>
              <a:rPr lang="en-US" sz="2200" dirty="0"/>
              <a:t> </a:t>
            </a:r>
            <a:r>
              <a:rPr lang="en-US" sz="2200" dirty="0" err="1"/>
              <a:t>hoek</a:t>
            </a:r>
            <a:r>
              <a:rPr lang="en-US" sz="2200" dirty="0"/>
              <a:t> 90°.</a:t>
            </a:r>
            <a:br>
              <a:rPr lang="de-DE" sz="2400" dirty="0"/>
            </a:br>
            <a:endParaRPr lang="de-DE" sz="2400" dirty="0"/>
          </a:p>
          <a:p>
            <a:pPr marL="273050" indent="-273050" eaLnBrk="1" hangingPunct="1">
              <a:lnSpc>
                <a:spcPct val="110000"/>
              </a:lnSpc>
              <a:buFont typeface="ZopfRautbots2"/>
              <a:buNone/>
              <a:tabLst>
                <a:tab pos="571500" algn="l"/>
                <a:tab pos="762000" algn="l"/>
              </a:tabLst>
            </a:pPr>
            <a:r>
              <a:rPr lang="de-DE" sz="2400" dirty="0"/>
              <a:t>	</a:t>
            </a:r>
          </a:p>
          <a:p>
            <a:pPr marL="273050" indent="0" eaLnBrk="1" hangingPunct="1">
              <a:lnSpc>
                <a:spcPct val="110000"/>
              </a:lnSpc>
              <a:buFont typeface="ZopfRautbots2"/>
              <a:buNone/>
              <a:tabLst>
                <a:tab pos="571500" algn="l"/>
                <a:tab pos="762000" algn="l"/>
              </a:tabLst>
            </a:pPr>
            <a:endParaRPr lang="de-DE" sz="2400" dirty="0">
              <a:solidFill>
                <a:srgbClr val="CC0000"/>
              </a:solidFill>
            </a:endParaRPr>
          </a:p>
          <a:p>
            <a:pPr marL="273050" indent="0" eaLnBrk="1" hangingPunct="1">
              <a:lnSpc>
                <a:spcPct val="110000"/>
              </a:lnSpc>
              <a:buNone/>
              <a:tabLst>
                <a:tab pos="571500" algn="l"/>
                <a:tab pos="762000" algn="l"/>
              </a:tabLst>
            </a:pPr>
            <a:r>
              <a:rPr lang="de-DE" sz="2200" dirty="0">
                <a:solidFill>
                  <a:srgbClr val="CC0000"/>
                </a:solidFill>
              </a:rPr>
              <a:t>APC... </a:t>
            </a:r>
            <a:r>
              <a:rPr lang="de-DE" sz="2200" dirty="0" err="1">
                <a:solidFill>
                  <a:srgbClr val="CC0000"/>
                </a:solidFill>
              </a:rPr>
              <a:t>Angled</a:t>
            </a:r>
            <a:r>
              <a:rPr lang="de-DE" sz="2200" dirty="0">
                <a:solidFill>
                  <a:srgbClr val="CC0000"/>
                </a:solidFill>
              </a:rPr>
              <a:t> </a:t>
            </a:r>
            <a:r>
              <a:rPr lang="de-DE" sz="2200" dirty="0" err="1">
                <a:solidFill>
                  <a:srgbClr val="CC0000"/>
                </a:solidFill>
              </a:rPr>
              <a:t>Physical</a:t>
            </a:r>
            <a:r>
              <a:rPr lang="de-DE" sz="2200" dirty="0">
                <a:solidFill>
                  <a:srgbClr val="CC0000"/>
                </a:solidFill>
              </a:rPr>
              <a:t> </a:t>
            </a:r>
            <a:r>
              <a:rPr lang="de-DE" sz="2200" dirty="0" err="1">
                <a:solidFill>
                  <a:srgbClr val="CC0000"/>
                </a:solidFill>
              </a:rPr>
              <a:t>Contact</a:t>
            </a:r>
            <a:br>
              <a:rPr lang="de-DE" sz="2200" dirty="0">
                <a:solidFill>
                  <a:srgbClr val="CC0000"/>
                </a:solidFill>
              </a:rPr>
            </a:br>
            <a:r>
              <a:rPr lang="nl-BE" sz="2200" dirty="0" err="1"/>
              <a:t>Ferrule</a:t>
            </a:r>
            <a:r>
              <a:rPr lang="nl-BE" sz="2200" dirty="0"/>
              <a:t> is gepolijst onder hoek van </a:t>
            </a:r>
            <a:r>
              <a:rPr lang="de-DE" sz="2200" dirty="0"/>
              <a:t>8° - 12° </a:t>
            </a:r>
            <a:r>
              <a:rPr lang="en-US" sz="2200" dirty="0"/>
              <a:t>. Minder Return Loss.</a:t>
            </a:r>
            <a:endParaRPr lang="de-DE" sz="2200" dirty="0"/>
          </a:p>
        </p:txBody>
      </p:sp>
      <p:sp>
        <p:nvSpPr>
          <p:cNvPr id="2" name="Titel 1"/>
          <p:cNvSpPr>
            <a:spLocks noGrp="1"/>
          </p:cNvSpPr>
          <p:nvPr>
            <p:ph type="title"/>
          </p:nvPr>
        </p:nvSpPr>
        <p:spPr/>
        <p:txBody>
          <a:bodyPr/>
          <a:lstStyle/>
          <a:p>
            <a:r>
              <a:rPr lang="de-AT" dirty="0" err="1"/>
              <a:t>Glasvezel</a:t>
            </a:r>
            <a:r>
              <a:rPr lang="de-AT" dirty="0"/>
              <a:t> - </a:t>
            </a:r>
            <a:r>
              <a:rPr lang="de-AT" dirty="0" err="1"/>
              <a:t>basis</a:t>
            </a:r>
            <a:endParaRPr lang="de-AT"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052" y="3284984"/>
            <a:ext cx="3240360" cy="1342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hoek 6">
            <a:extLst>
              <a:ext uri="{FF2B5EF4-FFF2-40B4-BE49-F238E27FC236}">
                <a16:creationId xmlns:a16="http://schemas.microsoft.com/office/drawing/2014/main" id="{172483DD-3E58-4C45-957D-BE74C87A69AA}"/>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5487209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2"/>
          <p:cNvPicPr>
            <a:picLocks noChangeAspect="1" noChangeArrowheads="1"/>
          </p:cNvPicPr>
          <p:nvPr/>
        </p:nvPicPr>
        <p:blipFill>
          <a:blip r:embed="rId2"/>
          <a:srcRect/>
          <a:stretch>
            <a:fillRect/>
          </a:stretch>
        </p:blipFill>
        <p:spPr bwMode="auto">
          <a:xfrm rot="17441566">
            <a:off x="6100412" y="1916680"/>
            <a:ext cx="3197225" cy="2398713"/>
          </a:xfrm>
          <a:prstGeom prst="rect">
            <a:avLst/>
          </a:prstGeom>
          <a:noFill/>
          <a:ln w="9525">
            <a:noFill/>
            <a:miter lim="800000"/>
            <a:headEnd/>
            <a:tailEnd/>
          </a:ln>
        </p:spPr>
      </p:pic>
      <p:sp>
        <p:nvSpPr>
          <p:cNvPr id="72708" name="Rectangle 3"/>
          <p:cNvSpPr>
            <a:spLocks noGrp="1" noChangeArrowheads="1"/>
          </p:cNvSpPr>
          <p:nvPr>
            <p:ph idx="1"/>
          </p:nvPr>
        </p:nvSpPr>
        <p:spPr>
          <a:xfrm>
            <a:off x="267648" y="1294284"/>
            <a:ext cx="6248568" cy="2350740"/>
          </a:xfrm>
        </p:spPr>
        <p:txBody>
          <a:bodyPr/>
          <a:lstStyle/>
          <a:p>
            <a:pPr marL="273050" indent="-273050" eaLnBrk="1" hangingPunct="1">
              <a:lnSpc>
                <a:spcPct val="90000"/>
              </a:lnSpc>
              <a:tabLst>
                <a:tab pos="571500" algn="l"/>
                <a:tab pos="762000" algn="l"/>
              </a:tabLst>
              <a:defRPr/>
            </a:pPr>
            <a:r>
              <a:rPr lang="de-DE" sz="2400" dirty="0"/>
              <a:t> SC CONNECTOR</a:t>
            </a:r>
            <a:endParaRPr lang="de-DE" sz="1800" dirty="0"/>
          </a:p>
          <a:p>
            <a:pPr marL="660400" lvl="1" indent="-273050" eaLnBrk="1" hangingPunct="1">
              <a:lnSpc>
                <a:spcPct val="90000"/>
              </a:lnSpc>
              <a:tabLst>
                <a:tab pos="571500" algn="l"/>
                <a:tab pos="762000" algn="l"/>
              </a:tabLst>
              <a:defRPr/>
            </a:pPr>
            <a:endParaRPr lang="de-DE" sz="2000" dirty="0"/>
          </a:p>
          <a:p>
            <a:pPr marL="660400" lvl="1" indent="-273050" eaLnBrk="1" hangingPunct="1">
              <a:lnSpc>
                <a:spcPct val="90000"/>
              </a:lnSpc>
              <a:tabLst>
                <a:tab pos="571500" algn="l"/>
                <a:tab pos="762000" algn="l"/>
              </a:tabLst>
              <a:defRPr/>
            </a:pPr>
            <a:r>
              <a:rPr lang="de-DE" sz="2000" dirty="0"/>
              <a:t>Vierkant</a:t>
            </a:r>
          </a:p>
          <a:p>
            <a:pPr marL="660400" lvl="1" indent="-273050" eaLnBrk="1" hangingPunct="1">
              <a:lnSpc>
                <a:spcPct val="90000"/>
              </a:lnSpc>
              <a:tabLst>
                <a:tab pos="571500" algn="l"/>
                <a:tab pos="762000" algn="l"/>
              </a:tabLst>
              <a:defRPr/>
            </a:pPr>
            <a:r>
              <a:rPr lang="de-DE" sz="2000" dirty="0"/>
              <a:t>PUSH-PULL</a:t>
            </a:r>
          </a:p>
          <a:p>
            <a:pPr marL="660400" lvl="1" indent="-273050" eaLnBrk="1" hangingPunct="1">
              <a:lnSpc>
                <a:spcPct val="90000"/>
              </a:lnSpc>
              <a:tabLst>
                <a:tab pos="627063" algn="l"/>
                <a:tab pos="762000" algn="l"/>
              </a:tabLst>
              <a:defRPr/>
            </a:pPr>
            <a:r>
              <a:rPr lang="de-DE" sz="2000" dirty="0" err="1"/>
              <a:t>Meestal</a:t>
            </a:r>
            <a:r>
              <a:rPr lang="de-DE" sz="2000" dirty="0"/>
              <a:t> in duplex-</a:t>
            </a:r>
            <a:r>
              <a:rPr lang="de-DE" sz="2000" dirty="0" err="1"/>
              <a:t>versie</a:t>
            </a:r>
            <a:endParaRPr lang="de-DE" sz="2000" dirty="0"/>
          </a:p>
          <a:p>
            <a:pPr marL="660400" lvl="1" indent="-273050" eaLnBrk="1" hangingPunct="1">
              <a:lnSpc>
                <a:spcPct val="90000"/>
              </a:lnSpc>
              <a:tabLst>
                <a:tab pos="627063" algn="l"/>
                <a:tab pos="762000" algn="l"/>
              </a:tabLst>
              <a:defRPr/>
            </a:pPr>
            <a:r>
              <a:rPr lang="de-DE" sz="2000" dirty="0"/>
              <a:t>Multimode en </a:t>
            </a:r>
            <a:r>
              <a:rPr lang="de-DE" sz="2000" dirty="0" err="1"/>
              <a:t>singlemode</a:t>
            </a:r>
            <a:endParaRPr lang="de-DE" sz="2000" dirty="0"/>
          </a:p>
          <a:p>
            <a:pPr marL="387350" lvl="1" indent="0" eaLnBrk="1" hangingPunct="1">
              <a:lnSpc>
                <a:spcPct val="90000"/>
              </a:lnSpc>
              <a:buNone/>
              <a:tabLst>
                <a:tab pos="627063" algn="l"/>
                <a:tab pos="762000" algn="l"/>
              </a:tabLst>
              <a:defRPr/>
            </a:pPr>
            <a:br>
              <a:rPr lang="de-DE" sz="2000" dirty="0"/>
            </a:br>
            <a:endParaRPr lang="de-DE" sz="2000" dirty="0"/>
          </a:p>
          <a:p>
            <a:pPr marL="0" indent="0" eaLnBrk="1" hangingPunct="1">
              <a:lnSpc>
                <a:spcPct val="90000"/>
              </a:lnSpc>
              <a:buFont typeface="ZopfRautbots2"/>
              <a:buNone/>
              <a:tabLst>
                <a:tab pos="571500" algn="l"/>
                <a:tab pos="762000" algn="l"/>
              </a:tabLst>
              <a:defRPr/>
            </a:pPr>
            <a:endParaRPr lang="de-DE" sz="2400" dirty="0"/>
          </a:p>
        </p:txBody>
      </p:sp>
      <p:pic>
        <p:nvPicPr>
          <p:cNvPr id="57349" name="Picture 4"/>
          <p:cNvPicPr>
            <a:picLocks noChangeAspect="1" noChangeArrowheads="1"/>
          </p:cNvPicPr>
          <p:nvPr/>
        </p:nvPicPr>
        <p:blipFill>
          <a:blip r:embed="rId3"/>
          <a:srcRect/>
          <a:stretch>
            <a:fillRect/>
          </a:stretch>
        </p:blipFill>
        <p:spPr bwMode="auto">
          <a:xfrm rot="20859952">
            <a:off x="4138129" y="4842402"/>
            <a:ext cx="3992674" cy="1088545"/>
          </a:xfrm>
          <a:prstGeom prst="rect">
            <a:avLst/>
          </a:prstGeom>
          <a:noFill/>
          <a:ln w="9525">
            <a:noFill/>
            <a:miter lim="800000"/>
            <a:headEnd/>
            <a:tailEnd/>
          </a:ln>
        </p:spPr>
      </p:pic>
      <p:pic>
        <p:nvPicPr>
          <p:cNvPr id="57350" name="Picture 66"/>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95536" y="4223781"/>
            <a:ext cx="3133898" cy="2325786"/>
          </a:xfrm>
          <a:prstGeom prst="rect">
            <a:avLst/>
          </a:prstGeom>
          <a:noFill/>
          <a:ln w="9525">
            <a:noFill/>
            <a:miter lim="800000"/>
            <a:headEnd/>
            <a:tailEnd/>
          </a:ln>
        </p:spPr>
      </p:pic>
      <p:sp>
        <p:nvSpPr>
          <p:cNvPr id="9" name="Titel 1"/>
          <p:cNvSpPr>
            <a:spLocks noGrp="1"/>
          </p:cNvSpPr>
          <p:nvPr>
            <p:ph type="title"/>
          </p:nvPr>
        </p:nvSpPr>
        <p:spPr>
          <a:xfrm>
            <a:off x="179388" y="188913"/>
            <a:ext cx="6734175" cy="666750"/>
          </a:xfrm>
        </p:spPr>
        <p:txBody>
          <a:bodyPr/>
          <a:lstStyle/>
          <a:p>
            <a:r>
              <a:rPr lang="de-AT" dirty="0" err="1"/>
              <a:t>Glasvezel</a:t>
            </a:r>
            <a:r>
              <a:rPr lang="de-AT" dirty="0"/>
              <a:t> - </a:t>
            </a:r>
            <a:r>
              <a:rPr lang="de-AT" dirty="0" err="1"/>
              <a:t>basis</a:t>
            </a:r>
            <a:endParaRPr lang="de-AT" dirty="0"/>
          </a:p>
        </p:txBody>
      </p:sp>
      <p:sp>
        <p:nvSpPr>
          <p:cNvPr id="10" name="Rechthoek 9">
            <a:extLst>
              <a:ext uri="{FF2B5EF4-FFF2-40B4-BE49-F238E27FC236}">
                <a16:creationId xmlns:a16="http://schemas.microsoft.com/office/drawing/2014/main" id="{0917F9FC-19BA-4B99-8BF5-DD3C8B1DA2DD}"/>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0065417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LC simplex links"/>
          <p:cNvPicPr>
            <a:picLocks noChangeAspect="1" noChangeArrowheads="1"/>
          </p:cNvPicPr>
          <p:nvPr/>
        </p:nvPicPr>
        <p:blipFill>
          <a:blip r:embed="rId2"/>
          <a:srcRect/>
          <a:stretch>
            <a:fillRect/>
          </a:stretch>
        </p:blipFill>
        <p:spPr bwMode="auto">
          <a:xfrm>
            <a:off x="4744044" y="2420938"/>
            <a:ext cx="3971782" cy="2304256"/>
          </a:xfrm>
          <a:prstGeom prst="rect">
            <a:avLst/>
          </a:prstGeom>
          <a:noFill/>
          <a:ln w="9525">
            <a:noFill/>
            <a:miter lim="800000"/>
            <a:headEnd/>
            <a:tailEnd/>
          </a:ln>
        </p:spPr>
      </p:pic>
      <p:sp>
        <p:nvSpPr>
          <p:cNvPr id="56322" name="Rectangle 3"/>
          <p:cNvSpPr>
            <a:spLocks noGrp="1" noChangeArrowheads="1"/>
          </p:cNvSpPr>
          <p:nvPr>
            <p:ph idx="1"/>
          </p:nvPr>
        </p:nvSpPr>
        <p:spPr>
          <a:xfrm>
            <a:off x="430515" y="1628800"/>
            <a:ext cx="5256708" cy="2879525"/>
          </a:xfrm>
        </p:spPr>
        <p:txBody>
          <a:bodyPr/>
          <a:lstStyle/>
          <a:p>
            <a:pPr marL="273050" indent="-273050" eaLnBrk="1" hangingPunct="1">
              <a:lnSpc>
                <a:spcPct val="90000"/>
              </a:lnSpc>
              <a:tabLst>
                <a:tab pos="571500" algn="l"/>
                <a:tab pos="762000" algn="l"/>
              </a:tabLst>
            </a:pPr>
            <a:r>
              <a:rPr lang="de-DE" sz="2400" dirty="0"/>
              <a:t> LC CONNECTOR</a:t>
            </a:r>
          </a:p>
          <a:p>
            <a:pPr marL="0" indent="0" eaLnBrk="1" hangingPunct="1">
              <a:lnSpc>
                <a:spcPct val="90000"/>
              </a:lnSpc>
              <a:buNone/>
              <a:tabLst>
                <a:tab pos="571500" algn="l"/>
                <a:tab pos="762000" algn="l"/>
              </a:tabLst>
            </a:pPr>
            <a:endParaRPr lang="de-DE" sz="2000" dirty="0"/>
          </a:p>
          <a:p>
            <a:pPr marL="660400" lvl="1" indent="-273050" eaLnBrk="1" hangingPunct="1">
              <a:lnSpc>
                <a:spcPct val="90000"/>
              </a:lnSpc>
              <a:tabLst>
                <a:tab pos="571500" algn="l"/>
                <a:tab pos="762000" algn="l"/>
              </a:tabLst>
            </a:pPr>
            <a:r>
              <a:rPr lang="de-DE" sz="2000" dirty="0"/>
              <a:t> Compact</a:t>
            </a:r>
          </a:p>
          <a:p>
            <a:pPr marL="660400" lvl="1" indent="-273050" eaLnBrk="1" hangingPunct="1">
              <a:lnSpc>
                <a:spcPct val="90000"/>
              </a:lnSpc>
              <a:tabLst>
                <a:tab pos="571500" algn="l"/>
                <a:tab pos="762000" algn="l"/>
              </a:tabLst>
            </a:pPr>
            <a:r>
              <a:rPr lang="de-DE" sz="2000" dirty="0"/>
              <a:t> </a:t>
            </a:r>
            <a:r>
              <a:rPr lang="de-DE" sz="2000" dirty="0" err="1"/>
              <a:t>Meestel</a:t>
            </a:r>
            <a:r>
              <a:rPr lang="de-DE" sz="2000" dirty="0"/>
              <a:t> in Duplex-</a:t>
            </a:r>
            <a:r>
              <a:rPr lang="de-DE" sz="2000" dirty="0" err="1"/>
              <a:t>versie</a:t>
            </a:r>
            <a:endParaRPr lang="de-DE" sz="2000" dirty="0"/>
          </a:p>
          <a:p>
            <a:pPr marL="660400" lvl="1" indent="-273050" eaLnBrk="1" hangingPunct="1">
              <a:lnSpc>
                <a:spcPct val="90000"/>
              </a:lnSpc>
              <a:tabLst>
                <a:tab pos="571500" algn="l"/>
                <a:tab pos="762000" algn="l"/>
              </a:tabLst>
            </a:pPr>
            <a:r>
              <a:rPr lang="de-DE" sz="2000" dirty="0"/>
              <a:t> 2 </a:t>
            </a:r>
            <a:r>
              <a:rPr lang="de-DE" sz="2000" dirty="0" err="1"/>
              <a:t>Fibers</a:t>
            </a:r>
            <a:r>
              <a:rPr lang="de-DE" sz="2000" dirty="0"/>
              <a:t> </a:t>
            </a:r>
            <a:r>
              <a:rPr lang="de-DE" sz="2000" dirty="0" err="1"/>
              <a:t>even</a:t>
            </a:r>
            <a:r>
              <a:rPr lang="de-DE" sz="2000" dirty="0"/>
              <a:t> </a:t>
            </a:r>
            <a:r>
              <a:rPr lang="de-DE" sz="2000" dirty="0" err="1"/>
              <a:t>groot</a:t>
            </a:r>
            <a:r>
              <a:rPr lang="de-DE" sz="2000" dirty="0"/>
              <a:t> als 1 </a:t>
            </a:r>
            <a:r>
              <a:rPr lang="de-DE" sz="2000" dirty="0" err="1"/>
              <a:t>fiber</a:t>
            </a:r>
            <a:r>
              <a:rPr lang="de-DE" sz="2000" dirty="0"/>
              <a:t> in SC </a:t>
            </a:r>
            <a:r>
              <a:rPr lang="de-DE" sz="2000" dirty="0" err="1"/>
              <a:t>connector</a:t>
            </a:r>
            <a:endParaRPr lang="de-DE" sz="2000" dirty="0"/>
          </a:p>
          <a:p>
            <a:pPr marL="660400" lvl="1" indent="-273050" eaLnBrk="1" hangingPunct="1">
              <a:lnSpc>
                <a:spcPct val="90000"/>
              </a:lnSpc>
              <a:tabLst>
                <a:tab pos="571500" algn="l"/>
                <a:tab pos="762000" algn="l"/>
              </a:tabLst>
            </a:pPr>
            <a:r>
              <a:rPr lang="de-DE" sz="2000" dirty="0"/>
              <a:t> High </a:t>
            </a:r>
            <a:r>
              <a:rPr lang="de-DE" sz="2000" dirty="0" err="1"/>
              <a:t>density</a:t>
            </a:r>
            <a:endParaRPr lang="de-DE" sz="2000" dirty="0"/>
          </a:p>
          <a:p>
            <a:pPr marL="660400" lvl="1" indent="-273050" eaLnBrk="1" hangingPunct="1">
              <a:lnSpc>
                <a:spcPct val="90000"/>
              </a:lnSpc>
              <a:tabLst>
                <a:tab pos="571500" algn="l"/>
                <a:tab pos="762000" algn="l"/>
              </a:tabLst>
            </a:pPr>
            <a:r>
              <a:rPr lang="de-DE" sz="2000" dirty="0"/>
              <a:t> Multimode en Singlemode</a:t>
            </a:r>
          </a:p>
        </p:txBody>
      </p:sp>
      <p:sp>
        <p:nvSpPr>
          <p:cNvPr id="6" name="Titel 1"/>
          <p:cNvSpPr>
            <a:spLocks noGrp="1"/>
          </p:cNvSpPr>
          <p:nvPr>
            <p:ph type="title"/>
          </p:nvPr>
        </p:nvSpPr>
        <p:spPr>
          <a:xfrm>
            <a:off x="179388" y="188913"/>
            <a:ext cx="6734175" cy="666750"/>
          </a:xfrm>
        </p:spPr>
        <p:txBody>
          <a:bodyPr/>
          <a:lstStyle/>
          <a:p>
            <a:r>
              <a:rPr lang="de-AT" dirty="0" err="1"/>
              <a:t>Glasvezel</a:t>
            </a:r>
            <a:r>
              <a:rPr lang="de-AT" dirty="0"/>
              <a:t> - </a:t>
            </a:r>
            <a:r>
              <a:rPr lang="de-AT" dirty="0" err="1"/>
              <a:t>basis</a:t>
            </a:r>
            <a:endParaRPr lang="de-AT" dirty="0"/>
          </a:p>
        </p:txBody>
      </p:sp>
      <p:sp>
        <p:nvSpPr>
          <p:cNvPr id="8" name="Rechthoek 7">
            <a:extLst>
              <a:ext uri="{FF2B5EF4-FFF2-40B4-BE49-F238E27FC236}">
                <a16:creationId xmlns:a16="http://schemas.microsoft.com/office/drawing/2014/main" id="{16E86762-549D-47C6-9729-75B13A56F383}"/>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73047879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1043608" y="1484784"/>
            <a:ext cx="5760764" cy="2742431"/>
          </a:xfrm>
        </p:spPr>
        <p:txBody>
          <a:bodyPr/>
          <a:lstStyle/>
          <a:p>
            <a:pPr marL="273050" indent="-273050" eaLnBrk="1" hangingPunct="1">
              <a:lnSpc>
                <a:spcPct val="90000"/>
              </a:lnSpc>
              <a:tabLst>
                <a:tab pos="571500" algn="l"/>
                <a:tab pos="762000" algn="l"/>
              </a:tabLst>
            </a:pPr>
            <a:r>
              <a:rPr lang="de-DE" sz="2400" dirty="0"/>
              <a:t> ST CONNECTOR</a:t>
            </a:r>
          </a:p>
          <a:p>
            <a:pPr marL="0" indent="0" eaLnBrk="1" hangingPunct="1">
              <a:lnSpc>
                <a:spcPct val="90000"/>
              </a:lnSpc>
              <a:buNone/>
              <a:tabLst>
                <a:tab pos="571500" algn="l"/>
                <a:tab pos="762000" algn="l"/>
              </a:tabLst>
            </a:pPr>
            <a:endParaRPr lang="de-DE" sz="1800" dirty="0"/>
          </a:p>
          <a:p>
            <a:pPr marL="660400" lvl="1" indent="-273050" eaLnBrk="1" hangingPunct="1">
              <a:lnSpc>
                <a:spcPct val="90000"/>
              </a:lnSpc>
              <a:tabLst>
                <a:tab pos="571500" algn="l"/>
                <a:tab pos="762000" algn="l"/>
              </a:tabLst>
            </a:pPr>
            <a:r>
              <a:rPr lang="de-DE" sz="2000" dirty="0" err="1"/>
              <a:t>Metaal</a:t>
            </a:r>
            <a:endParaRPr lang="de-DE" sz="2400" dirty="0"/>
          </a:p>
          <a:p>
            <a:pPr marL="660400" lvl="1" indent="-273050" eaLnBrk="1" hangingPunct="1">
              <a:lnSpc>
                <a:spcPct val="90000"/>
              </a:lnSpc>
              <a:tabLst>
                <a:tab pos="571500" algn="l"/>
                <a:tab pos="762000" algn="l"/>
              </a:tabLst>
            </a:pPr>
            <a:r>
              <a:rPr lang="de-DE" sz="2000" dirty="0"/>
              <a:t>Simplex</a:t>
            </a:r>
          </a:p>
          <a:p>
            <a:pPr marL="660400" lvl="1" indent="-273050" eaLnBrk="1" hangingPunct="1">
              <a:lnSpc>
                <a:spcPct val="90000"/>
              </a:lnSpc>
              <a:tabLst>
                <a:tab pos="571500" algn="l"/>
                <a:tab pos="762000" algn="l"/>
              </a:tabLst>
            </a:pPr>
            <a:r>
              <a:rPr lang="de-DE" sz="2000" dirty="0" err="1"/>
              <a:t>Bajonet</a:t>
            </a:r>
            <a:r>
              <a:rPr lang="de-DE" sz="2000" dirty="0"/>
              <a:t> </a:t>
            </a:r>
            <a:r>
              <a:rPr lang="de-DE" sz="2000" dirty="0" err="1"/>
              <a:t>sluiting</a:t>
            </a:r>
            <a:r>
              <a:rPr lang="de-DE" sz="2000" dirty="0"/>
              <a:t> (</a:t>
            </a:r>
            <a:r>
              <a:rPr lang="de-DE" sz="2000" dirty="0" err="1"/>
              <a:t>zoals</a:t>
            </a:r>
            <a:r>
              <a:rPr lang="de-DE" sz="2000" dirty="0"/>
              <a:t> BNC)</a:t>
            </a:r>
            <a:endParaRPr lang="de-DE" sz="2400" dirty="0"/>
          </a:p>
          <a:p>
            <a:pPr marL="660400" lvl="1" indent="-273050" eaLnBrk="1" hangingPunct="1">
              <a:lnSpc>
                <a:spcPct val="90000"/>
              </a:lnSpc>
              <a:tabLst>
                <a:tab pos="571500" algn="l"/>
                <a:tab pos="762000" algn="l"/>
              </a:tabLst>
            </a:pPr>
            <a:r>
              <a:rPr lang="de-DE" sz="2000" dirty="0" err="1"/>
              <a:t>Meestal</a:t>
            </a:r>
            <a:r>
              <a:rPr lang="de-DE" sz="2000" dirty="0"/>
              <a:t> Multimode, </a:t>
            </a:r>
            <a:r>
              <a:rPr lang="de-DE" sz="2000" dirty="0" err="1"/>
              <a:t>zelden</a:t>
            </a:r>
            <a:r>
              <a:rPr lang="de-DE" sz="2000" dirty="0"/>
              <a:t> </a:t>
            </a:r>
            <a:r>
              <a:rPr lang="de-DE" sz="2000" dirty="0" err="1"/>
              <a:t>singlemode</a:t>
            </a:r>
            <a:endParaRPr lang="de-DE" sz="2000" dirty="0"/>
          </a:p>
        </p:txBody>
      </p:sp>
      <p:pic>
        <p:nvPicPr>
          <p:cNvPr id="58372" name="Picture 67"/>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932040" y="3356992"/>
            <a:ext cx="3240285" cy="2390374"/>
          </a:xfrm>
          <a:prstGeom prst="rect">
            <a:avLst/>
          </a:prstGeom>
          <a:noFill/>
          <a:ln w="9525">
            <a:noFill/>
            <a:miter lim="800000"/>
            <a:headEnd/>
            <a:tailEnd/>
          </a:ln>
        </p:spPr>
      </p:pic>
      <p:sp>
        <p:nvSpPr>
          <p:cNvPr id="7" name="Titel 1"/>
          <p:cNvSpPr>
            <a:spLocks noGrp="1"/>
          </p:cNvSpPr>
          <p:nvPr>
            <p:ph type="title"/>
          </p:nvPr>
        </p:nvSpPr>
        <p:spPr>
          <a:xfrm>
            <a:off x="179388" y="188913"/>
            <a:ext cx="6734175" cy="666750"/>
          </a:xfrm>
        </p:spPr>
        <p:txBody>
          <a:bodyPr/>
          <a:lstStyle/>
          <a:p>
            <a:r>
              <a:rPr lang="de-AT" dirty="0" err="1"/>
              <a:t>Glasvezel</a:t>
            </a:r>
            <a:r>
              <a:rPr lang="de-AT" dirty="0"/>
              <a:t> - </a:t>
            </a:r>
            <a:r>
              <a:rPr lang="de-AT" dirty="0" err="1"/>
              <a:t>basis</a:t>
            </a:r>
            <a:endParaRPr lang="de-AT" dirty="0"/>
          </a:p>
        </p:txBody>
      </p:sp>
      <p:sp>
        <p:nvSpPr>
          <p:cNvPr id="8" name="Rechthoek 7">
            <a:extLst>
              <a:ext uri="{FF2B5EF4-FFF2-40B4-BE49-F238E27FC236}">
                <a16:creationId xmlns:a16="http://schemas.microsoft.com/office/drawing/2014/main" id="{F1888643-B8CF-4C34-8804-FF732504E9E9}"/>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1759475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idx="1"/>
          </p:nvPr>
        </p:nvSpPr>
        <p:spPr/>
        <p:txBody>
          <a:bodyPr/>
          <a:lstStyle/>
          <a:p>
            <a:pPr eaLnBrk="1" hangingPunct="1"/>
            <a:r>
              <a:rPr lang="de-DE" sz="2400" dirty="0"/>
              <a:t>FC/PC CONNECTOR</a:t>
            </a:r>
          </a:p>
          <a:p>
            <a:pPr marL="0" indent="0" eaLnBrk="1" hangingPunct="1">
              <a:buNone/>
            </a:pPr>
            <a:endParaRPr lang="de-DE" sz="1800" dirty="0"/>
          </a:p>
          <a:p>
            <a:pPr lvl="1" eaLnBrk="1" hangingPunct="1"/>
            <a:r>
              <a:rPr lang="de-DE" sz="2000" dirty="0" err="1"/>
              <a:t>SingleMode</a:t>
            </a:r>
            <a:r>
              <a:rPr lang="de-DE" sz="2000" dirty="0"/>
              <a:t> (SAT…)</a:t>
            </a:r>
          </a:p>
          <a:p>
            <a:pPr lvl="1" eaLnBrk="1" hangingPunct="1"/>
            <a:r>
              <a:rPr lang="de-DE" sz="2000" dirty="0" err="1"/>
              <a:t>Schroefverbinding</a:t>
            </a:r>
            <a:endParaRPr lang="de-DE" sz="2000" dirty="0"/>
          </a:p>
          <a:p>
            <a:pPr lvl="1" eaLnBrk="1" hangingPunct="1"/>
            <a:r>
              <a:rPr lang="en-US" sz="2000" dirty="0"/>
              <a:t>Small ´´nose´´ to secure the connection</a:t>
            </a:r>
            <a:endParaRPr lang="de-DE" sz="2000" dirty="0"/>
          </a:p>
        </p:txBody>
      </p:sp>
      <p:pic>
        <p:nvPicPr>
          <p:cNvPr id="59396" name="Picture 2" descr="FCZEICH"/>
          <p:cNvPicPr>
            <a:picLocks noChangeAspect="1" noChangeArrowheads="1"/>
          </p:cNvPicPr>
          <p:nvPr/>
        </p:nvPicPr>
        <p:blipFill>
          <a:blip r:embed="rId2"/>
          <a:srcRect/>
          <a:stretch>
            <a:fillRect/>
          </a:stretch>
        </p:blipFill>
        <p:spPr bwMode="auto">
          <a:xfrm>
            <a:off x="683568" y="4636281"/>
            <a:ext cx="4419600" cy="1347788"/>
          </a:xfrm>
          <a:prstGeom prst="rect">
            <a:avLst/>
          </a:prstGeom>
          <a:noFill/>
          <a:ln w="9525">
            <a:noFill/>
            <a:miter lim="800000"/>
            <a:headEnd/>
            <a:tailEnd/>
          </a:ln>
        </p:spPr>
      </p:pic>
      <p:pic>
        <p:nvPicPr>
          <p:cNvPr id="59397" name="Picture 3" descr="FCBILD"/>
          <p:cNvPicPr>
            <a:picLocks noChangeAspect="1" noChangeArrowheads="1"/>
          </p:cNvPicPr>
          <p:nvPr/>
        </p:nvPicPr>
        <p:blipFill>
          <a:blip r:embed="rId3"/>
          <a:srcRect/>
          <a:stretch>
            <a:fillRect/>
          </a:stretch>
        </p:blipFill>
        <p:spPr bwMode="auto">
          <a:xfrm>
            <a:off x="5795963" y="4060825"/>
            <a:ext cx="2819400" cy="1905000"/>
          </a:xfrm>
          <a:prstGeom prst="rect">
            <a:avLst/>
          </a:prstGeom>
          <a:noFill/>
          <a:ln w="9525">
            <a:noFill/>
            <a:miter lim="800000"/>
            <a:headEnd/>
            <a:tailEnd/>
          </a:ln>
        </p:spPr>
      </p:pic>
      <p:pic>
        <p:nvPicPr>
          <p:cNvPr id="59398" name="Picture 6"/>
          <p:cNvPicPr>
            <a:picLocks noChangeAspect="1" noChangeArrowheads="1"/>
          </p:cNvPicPr>
          <p:nvPr/>
        </p:nvPicPr>
        <p:blipFill>
          <a:blip r:embed="rId4"/>
          <a:srcRect/>
          <a:stretch>
            <a:fillRect/>
          </a:stretch>
        </p:blipFill>
        <p:spPr bwMode="auto">
          <a:xfrm>
            <a:off x="6446837" y="1811338"/>
            <a:ext cx="1638300" cy="1219200"/>
          </a:xfrm>
          <a:prstGeom prst="rect">
            <a:avLst/>
          </a:prstGeom>
          <a:noFill/>
          <a:ln w="9525">
            <a:noFill/>
            <a:miter lim="800000"/>
            <a:headEnd/>
            <a:tailEnd/>
          </a:ln>
        </p:spPr>
      </p:pic>
      <p:sp>
        <p:nvSpPr>
          <p:cNvPr id="9" name="Titel 1"/>
          <p:cNvSpPr>
            <a:spLocks noGrp="1"/>
          </p:cNvSpPr>
          <p:nvPr>
            <p:ph type="title"/>
          </p:nvPr>
        </p:nvSpPr>
        <p:spPr>
          <a:xfrm>
            <a:off x="179388" y="188913"/>
            <a:ext cx="6734175" cy="666750"/>
          </a:xfrm>
        </p:spPr>
        <p:txBody>
          <a:bodyPr/>
          <a:lstStyle/>
          <a:p>
            <a:r>
              <a:rPr lang="de-AT" dirty="0" err="1"/>
              <a:t>Glasvezel</a:t>
            </a:r>
            <a:r>
              <a:rPr lang="de-AT" dirty="0"/>
              <a:t> - </a:t>
            </a:r>
            <a:r>
              <a:rPr lang="de-AT" dirty="0" err="1"/>
              <a:t>basis</a:t>
            </a:r>
            <a:endParaRPr lang="de-AT" dirty="0"/>
          </a:p>
        </p:txBody>
      </p:sp>
      <p:sp>
        <p:nvSpPr>
          <p:cNvPr id="10" name="Rechthoek 9">
            <a:extLst>
              <a:ext uri="{FF2B5EF4-FFF2-40B4-BE49-F238E27FC236}">
                <a16:creationId xmlns:a16="http://schemas.microsoft.com/office/drawing/2014/main" id="{A7247710-E53A-4F91-AF7E-230DFE34C38B}"/>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5862226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idx="1"/>
          </p:nvPr>
        </p:nvSpPr>
        <p:spPr>
          <a:xfrm>
            <a:off x="179388" y="1190625"/>
            <a:ext cx="6048796" cy="2814439"/>
          </a:xfrm>
        </p:spPr>
        <p:txBody>
          <a:bodyPr/>
          <a:lstStyle/>
          <a:p>
            <a:pPr marL="273050" indent="-273050" eaLnBrk="1" hangingPunct="1">
              <a:lnSpc>
                <a:spcPct val="90000"/>
              </a:lnSpc>
              <a:tabLst>
                <a:tab pos="571500" algn="l"/>
                <a:tab pos="762000" algn="l"/>
              </a:tabLst>
            </a:pPr>
            <a:r>
              <a:rPr lang="de-DE" sz="2400" dirty="0"/>
              <a:t> E2000 CONNECTOR</a:t>
            </a:r>
          </a:p>
          <a:p>
            <a:pPr marL="0" indent="0" eaLnBrk="1" hangingPunct="1">
              <a:lnSpc>
                <a:spcPct val="90000"/>
              </a:lnSpc>
              <a:buNone/>
              <a:tabLst>
                <a:tab pos="571500" algn="l"/>
                <a:tab pos="762000" algn="l"/>
              </a:tabLst>
            </a:pPr>
            <a:endParaRPr lang="de-DE" sz="1800" dirty="0"/>
          </a:p>
          <a:p>
            <a:pPr marL="660400" lvl="1" indent="-273050" eaLnBrk="1" hangingPunct="1">
              <a:lnSpc>
                <a:spcPct val="90000"/>
              </a:lnSpc>
              <a:tabLst>
                <a:tab pos="571500" algn="l"/>
                <a:tab pos="762000" algn="l"/>
              </a:tabLst>
            </a:pPr>
            <a:r>
              <a:rPr lang="de-DE" sz="2000" dirty="0"/>
              <a:t> </a:t>
            </a:r>
            <a:r>
              <a:rPr lang="de-DE" sz="2000" dirty="0" err="1"/>
              <a:t>Heeft</a:t>
            </a:r>
            <a:r>
              <a:rPr lang="de-DE" sz="2000" dirty="0"/>
              <a:t> </a:t>
            </a:r>
            <a:r>
              <a:rPr lang="de-DE" sz="2000" dirty="0" err="1"/>
              <a:t>een</a:t>
            </a:r>
            <a:r>
              <a:rPr lang="de-DE" sz="2000" dirty="0"/>
              <a:t> </a:t>
            </a:r>
            <a:r>
              <a:rPr lang="de-DE" sz="2000" dirty="0" err="1"/>
              <a:t>shutter</a:t>
            </a:r>
            <a:endParaRPr lang="de-DE" sz="2000" dirty="0"/>
          </a:p>
          <a:p>
            <a:pPr marL="660400" lvl="1" indent="-273050" eaLnBrk="1" hangingPunct="1">
              <a:lnSpc>
                <a:spcPct val="90000"/>
              </a:lnSpc>
              <a:tabLst>
                <a:tab pos="571500" algn="l"/>
                <a:tab pos="762000" algn="l"/>
              </a:tabLst>
            </a:pPr>
            <a:r>
              <a:rPr lang="de-DE" sz="2000" dirty="0"/>
              <a:t> </a:t>
            </a:r>
            <a:r>
              <a:rPr lang="de-DE" sz="2000" dirty="0" err="1"/>
              <a:t>ook</a:t>
            </a:r>
            <a:r>
              <a:rPr lang="de-DE" sz="2000" dirty="0"/>
              <a:t> in </a:t>
            </a:r>
            <a:r>
              <a:rPr lang="de-DE" sz="2000" dirty="0" err="1"/>
              <a:t>duplex</a:t>
            </a:r>
            <a:endParaRPr lang="de-DE" sz="2400" dirty="0"/>
          </a:p>
          <a:p>
            <a:pPr marL="660400" lvl="1" indent="-273050" eaLnBrk="1" hangingPunct="1">
              <a:lnSpc>
                <a:spcPct val="90000"/>
              </a:lnSpc>
              <a:tabLst>
                <a:tab pos="571500" algn="l"/>
                <a:tab pos="762000" algn="l"/>
              </a:tabLst>
            </a:pPr>
            <a:r>
              <a:rPr lang="de-DE" sz="2000" dirty="0"/>
              <a:t> </a:t>
            </a:r>
            <a:r>
              <a:rPr lang="en-US" sz="2000" dirty="0"/>
              <a:t>2 </a:t>
            </a:r>
            <a:r>
              <a:rPr lang="en-US" sz="2000" dirty="0" err="1"/>
              <a:t>vezels</a:t>
            </a:r>
            <a:r>
              <a:rPr lang="en-US" sz="2000" dirty="0"/>
              <a:t> </a:t>
            </a:r>
            <a:r>
              <a:rPr lang="en-US" sz="2000" dirty="0" err="1"/>
              <a:t>zelfde</a:t>
            </a:r>
            <a:r>
              <a:rPr lang="en-US" sz="2000" dirty="0"/>
              <a:t> </a:t>
            </a:r>
            <a:r>
              <a:rPr lang="en-US" sz="2000" dirty="0" err="1"/>
              <a:t>grootte</a:t>
            </a:r>
            <a:r>
              <a:rPr lang="en-US" sz="2000" dirty="0"/>
              <a:t> </a:t>
            </a:r>
            <a:r>
              <a:rPr lang="en-US" sz="2000" dirty="0" err="1"/>
              <a:t>als</a:t>
            </a:r>
            <a:r>
              <a:rPr lang="en-US" sz="2000" dirty="0"/>
              <a:t> 1 SC</a:t>
            </a:r>
          </a:p>
          <a:p>
            <a:pPr marL="660400" lvl="1" indent="-273050" eaLnBrk="1" hangingPunct="1">
              <a:lnSpc>
                <a:spcPct val="90000"/>
              </a:lnSpc>
              <a:tabLst>
                <a:tab pos="571500" algn="l"/>
                <a:tab pos="762000" algn="l"/>
              </a:tabLst>
            </a:pPr>
            <a:r>
              <a:rPr lang="en-US" sz="2000" dirty="0"/>
              <a:t> High density</a:t>
            </a:r>
          </a:p>
          <a:p>
            <a:pPr marL="660400" lvl="1" indent="-273050" eaLnBrk="1" hangingPunct="1">
              <a:lnSpc>
                <a:spcPct val="90000"/>
              </a:lnSpc>
              <a:tabLst>
                <a:tab pos="571500" algn="l"/>
                <a:tab pos="762000" algn="l"/>
              </a:tabLst>
            </a:pPr>
            <a:r>
              <a:rPr lang="en-US" sz="2000" dirty="0"/>
              <a:t> </a:t>
            </a:r>
            <a:r>
              <a:rPr lang="en-US" sz="2000" dirty="0" err="1"/>
              <a:t>Meestal</a:t>
            </a:r>
            <a:r>
              <a:rPr lang="en-US" sz="2000" dirty="0"/>
              <a:t> </a:t>
            </a:r>
            <a:r>
              <a:rPr lang="en-US" sz="2000" dirty="0" err="1"/>
              <a:t>sinle</a:t>
            </a:r>
            <a:r>
              <a:rPr lang="en-US" sz="2000" dirty="0"/>
              <a:t> mode.</a:t>
            </a:r>
            <a:endParaRPr lang="de-DE" sz="2000" dirty="0"/>
          </a:p>
          <a:p>
            <a:pPr marL="660400" lvl="1" indent="-273050" eaLnBrk="1" hangingPunct="1">
              <a:lnSpc>
                <a:spcPct val="90000"/>
              </a:lnSpc>
              <a:tabLst>
                <a:tab pos="571500" algn="l"/>
                <a:tab pos="762000" algn="l"/>
              </a:tabLst>
            </a:pPr>
            <a:endParaRPr lang="de-DE" sz="2000" dirty="0"/>
          </a:p>
        </p:txBody>
      </p:sp>
      <p:pic>
        <p:nvPicPr>
          <p:cNvPr id="60420" name="Picture 2" descr="http://t1.gstatic.com/images?q=tbn:ANd9GcS0RceJcatUpBOs5_ChV9jkGmdYWHgQoAd4BZLSLKm6Xh6GmVjk">
            <a:hlinkClick r:id="rId3"/>
          </p:cNvPr>
          <p:cNvPicPr>
            <a:picLocks noChangeAspect="1" noChangeArrowheads="1"/>
          </p:cNvPicPr>
          <p:nvPr/>
        </p:nvPicPr>
        <p:blipFill>
          <a:blip r:embed="rId4"/>
          <a:srcRect/>
          <a:stretch>
            <a:fillRect/>
          </a:stretch>
        </p:blipFill>
        <p:spPr bwMode="auto">
          <a:xfrm>
            <a:off x="6444208" y="3717032"/>
            <a:ext cx="2095500" cy="2095500"/>
          </a:xfrm>
          <a:prstGeom prst="rect">
            <a:avLst/>
          </a:prstGeom>
          <a:noFill/>
          <a:ln w="9525">
            <a:noFill/>
            <a:miter lim="800000"/>
            <a:headEnd/>
            <a:tailEnd/>
          </a:ln>
        </p:spPr>
      </p:pic>
      <p:sp>
        <p:nvSpPr>
          <p:cNvPr id="7" name="Titel 1"/>
          <p:cNvSpPr>
            <a:spLocks noGrp="1"/>
          </p:cNvSpPr>
          <p:nvPr>
            <p:ph type="title"/>
          </p:nvPr>
        </p:nvSpPr>
        <p:spPr>
          <a:xfrm>
            <a:off x="179388" y="188913"/>
            <a:ext cx="6734175" cy="666750"/>
          </a:xfrm>
        </p:spPr>
        <p:txBody>
          <a:bodyPr/>
          <a:lstStyle/>
          <a:p>
            <a:r>
              <a:rPr lang="de-AT" dirty="0" err="1"/>
              <a:t>Glasvezel</a:t>
            </a:r>
            <a:r>
              <a:rPr lang="de-AT" dirty="0"/>
              <a:t> - </a:t>
            </a:r>
            <a:r>
              <a:rPr lang="de-AT" dirty="0" err="1"/>
              <a:t>basis</a:t>
            </a:r>
            <a:endParaRPr lang="de-AT" dirty="0"/>
          </a:p>
        </p:txBody>
      </p:sp>
      <p:sp>
        <p:nvSpPr>
          <p:cNvPr id="8" name="Rechthoek 7">
            <a:extLst>
              <a:ext uri="{FF2B5EF4-FFF2-40B4-BE49-F238E27FC236}">
                <a16:creationId xmlns:a16="http://schemas.microsoft.com/office/drawing/2014/main" id="{6C9C9EFE-D8A5-4A18-8CFB-E45B616A8014}"/>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1242047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9" name="Picture 3" descr="P:\media_neu\foto\f_hlp03c002ev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1851204">
            <a:off x="2923717" y="3649332"/>
            <a:ext cx="2310886" cy="2292009"/>
          </a:xfrm>
          <a:prstGeom prst="rect">
            <a:avLst/>
          </a:prstGeom>
          <a:noFill/>
          <a:extLst>
            <a:ext uri="{909E8E84-426E-40DD-AFC4-6F175D3DCCD1}">
              <a14:hiddenFill xmlns:a14="http://schemas.microsoft.com/office/drawing/2010/main">
                <a:solidFill>
                  <a:srgbClr val="FFFFFF"/>
                </a:solidFill>
              </a14:hiddenFill>
            </a:ext>
          </a:extLst>
        </p:spPr>
      </p:pic>
      <p:pic>
        <p:nvPicPr>
          <p:cNvPr id="101380" name="Picture 4" descr="P:\media_neu\foto\f_hlp04l002ev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931158">
            <a:off x="426996" y="3431949"/>
            <a:ext cx="2530557" cy="2105337"/>
          </a:xfrm>
          <a:prstGeom prst="rect">
            <a:avLst/>
          </a:prstGeom>
          <a:noFill/>
          <a:extLst>
            <a:ext uri="{909E8E84-426E-40DD-AFC4-6F175D3DCCD1}">
              <a14:hiddenFill xmlns:a14="http://schemas.microsoft.com/office/drawing/2010/main">
                <a:solidFill>
                  <a:srgbClr val="FFFFFF"/>
                </a:solidFill>
              </a14:hiddenFill>
            </a:ext>
          </a:extLst>
        </p:spPr>
      </p:pic>
      <p:sp>
        <p:nvSpPr>
          <p:cNvPr id="74755" name="Rectangle 5"/>
          <p:cNvSpPr>
            <a:spLocks noGrp="1" noChangeArrowheads="1"/>
          </p:cNvSpPr>
          <p:nvPr>
            <p:ph type="title"/>
          </p:nvPr>
        </p:nvSpPr>
        <p:spPr>
          <a:xfrm>
            <a:off x="195264" y="169863"/>
            <a:ext cx="5303220" cy="666750"/>
          </a:xfrm>
        </p:spPr>
        <p:txBody>
          <a:bodyPr/>
          <a:lstStyle/>
          <a:p>
            <a:pPr eaLnBrk="1" hangingPunct="1"/>
            <a:r>
              <a:rPr lang="de-DE" dirty="0"/>
              <a:t>FO-</a:t>
            </a:r>
            <a:r>
              <a:rPr lang="de-DE" dirty="0" err="1"/>
              <a:t>toebehoren</a:t>
            </a:r>
            <a:endParaRPr lang="de-DE" dirty="0">
              <a:solidFill>
                <a:srgbClr val="CC0000"/>
              </a:solidFill>
            </a:endParaRPr>
          </a:p>
        </p:txBody>
      </p:sp>
      <p:sp>
        <p:nvSpPr>
          <p:cNvPr id="20" name="Rectangle 34"/>
          <p:cNvSpPr txBox="1">
            <a:spLocks noChangeArrowheads="1"/>
          </p:cNvSpPr>
          <p:nvPr/>
        </p:nvSpPr>
        <p:spPr bwMode="auto">
          <a:xfrm>
            <a:off x="539552" y="1213360"/>
            <a:ext cx="5832648" cy="235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49263" indent="-449263">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auto">
              <a:spcBef>
                <a:spcPts val="0"/>
              </a:spcBef>
              <a:spcAft>
                <a:spcPts val="0"/>
              </a:spcAft>
              <a:buFontTx/>
              <a:buBlip>
                <a:blip r:embed="rId5"/>
              </a:buBlip>
              <a:defRPr/>
            </a:pPr>
            <a:r>
              <a:rPr lang="de-DE" b="1" dirty="0" err="1">
                <a:solidFill>
                  <a:srgbClr val="000000"/>
                </a:solidFill>
                <a:latin typeface="Arial"/>
              </a:rPr>
              <a:t>Pigtails</a:t>
            </a:r>
            <a:endParaRPr lang="de-DE" b="1" dirty="0">
              <a:solidFill>
                <a:srgbClr val="000000"/>
              </a:solidFill>
              <a:latin typeface="Arial"/>
            </a:endParaRPr>
          </a:p>
          <a:p>
            <a:pPr marL="0" indent="0" fontAlgn="auto">
              <a:spcBef>
                <a:spcPts val="0"/>
              </a:spcBef>
              <a:spcAft>
                <a:spcPts val="0"/>
              </a:spcAft>
              <a:defRPr/>
            </a:pPr>
            <a:endParaRPr lang="de-DE" sz="1900" b="1" dirty="0">
              <a:solidFill>
                <a:srgbClr val="000000"/>
              </a:solidFill>
              <a:latin typeface="Arial"/>
            </a:endParaRPr>
          </a:p>
          <a:p>
            <a:pPr fontAlgn="auto">
              <a:spcBef>
                <a:spcPts val="0"/>
              </a:spcBef>
              <a:spcAft>
                <a:spcPts val="0"/>
              </a:spcAft>
              <a:buFontTx/>
              <a:buBlip>
                <a:blip r:embed="rId5"/>
              </a:buBlip>
              <a:defRPr/>
            </a:pPr>
            <a:r>
              <a:rPr lang="de-DE" sz="1900" b="1" dirty="0" err="1">
                <a:solidFill>
                  <a:srgbClr val="000000"/>
                </a:solidFill>
                <a:latin typeface="Arial"/>
              </a:rPr>
              <a:t>Category</a:t>
            </a:r>
            <a:r>
              <a:rPr lang="de-DE" sz="1900" b="1" dirty="0">
                <a:solidFill>
                  <a:srgbClr val="000000"/>
                </a:solidFill>
                <a:latin typeface="Arial"/>
              </a:rPr>
              <a:t>: OM2, OM3, OM4, OM1, OS2</a:t>
            </a:r>
          </a:p>
          <a:p>
            <a:pPr fontAlgn="auto">
              <a:spcBef>
                <a:spcPts val="0"/>
              </a:spcBef>
              <a:spcAft>
                <a:spcPts val="0"/>
              </a:spcAft>
              <a:buFontTx/>
              <a:buBlip>
                <a:blip r:embed="rId5"/>
              </a:buBlip>
              <a:defRPr/>
            </a:pPr>
            <a:r>
              <a:rPr lang="de-DE" sz="1900" b="1" dirty="0">
                <a:solidFill>
                  <a:srgbClr val="000000"/>
                </a:solidFill>
                <a:latin typeface="Arial"/>
              </a:rPr>
              <a:t>900µm Easystrip </a:t>
            </a:r>
            <a:r>
              <a:rPr lang="de-DE" sz="1900" b="1" dirty="0" err="1">
                <a:solidFill>
                  <a:srgbClr val="000000"/>
                </a:solidFill>
                <a:latin typeface="Arial"/>
              </a:rPr>
              <a:t>vezel</a:t>
            </a:r>
            <a:endParaRPr lang="de-DE" sz="1900" b="1" dirty="0">
              <a:solidFill>
                <a:srgbClr val="000000"/>
              </a:solidFill>
              <a:latin typeface="Arial"/>
            </a:endParaRPr>
          </a:p>
          <a:p>
            <a:pPr fontAlgn="auto">
              <a:spcBef>
                <a:spcPts val="0"/>
              </a:spcBef>
              <a:spcAft>
                <a:spcPts val="0"/>
              </a:spcAft>
              <a:buFontTx/>
              <a:buBlip>
                <a:blip r:embed="rId5"/>
              </a:buBlip>
              <a:defRPr/>
            </a:pPr>
            <a:r>
              <a:rPr lang="de-DE" sz="1900" b="1" dirty="0">
                <a:solidFill>
                  <a:srgbClr val="000000"/>
                </a:solidFill>
                <a:latin typeface="Arial"/>
              </a:rPr>
              <a:t>Keramische - </a:t>
            </a:r>
            <a:r>
              <a:rPr lang="de-DE" sz="1900" b="1" dirty="0" err="1">
                <a:solidFill>
                  <a:srgbClr val="000000"/>
                </a:solidFill>
                <a:latin typeface="Arial"/>
              </a:rPr>
              <a:t>ferrule</a:t>
            </a:r>
            <a:endParaRPr lang="de-DE" sz="1900" b="1" dirty="0">
              <a:solidFill>
                <a:srgbClr val="000000"/>
              </a:solidFill>
              <a:latin typeface="Arial"/>
            </a:endParaRPr>
          </a:p>
          <a:p>
            <a:pPr fontAlgn="auto">
              <a:spcBef>
                <a:spcPts val="0"/>
              </a:spcBef>
              <a:spcAft>
                <a:spcPts val="0"/>
              </a:spcAft>
              <a:buFontTx/>
              <a:buBlip>
                <a:blip r:embed="rId5"/>
              </a:buBlip>
              <a:defRPr/>
            </a:pPr>
            <a:r>
              <a:rPr lang="de-DE" sz="1900" b="1" dirty="0">
                <a:solidFill>
                  <a:srgbClr val="000000"/>
                </a:solidFill>
                <a:latin typeface="Arial"/>
              </a:rPr>
              <a:t>Connector: LC, SC, ST, FC</a:t>
            </a:r>
          </a:p>
          <a:p>
            <a:pPr marL="0" indent="0" fontAlgn="auto">
              <a:spcBef>
                <a:spcPts val="0"/>
              </a:spcBef>
              <a:spcAft>
                <a:spcPts val="0"/>
              </a:spcAft>
              <a:defRPr/>
            </a:pPr>
            <a:endParaRPr lang="de-DE" sz="800" b="1" dirty="0">
              <a:solidFill>
                <a:srgbClr val="000000"/>
              </a:solidFill>
              <a:latin typeface="Arial"/>
            </a:endParaRPr>
          </a:p>
          <a:p>
            <a:pPr marL="457200" lvl="1" indent="0" fontAlgn="auto">
              <a:spcBef>
                <a:spcPts val="0"/>
              </a:spcBef>
              <a:spcAft>
                <a:spcPts val="0"/>
              </a:spcAft>
              <a:defRPr/>
            </a:pPr>
            <a:endParaRPr lang="de-DE" sz="1800" b="1" dirty="0">
              <a:solidFill>
                <a:srgbClr val="000000"/>
              </a:solidFill>
              <a:latin typeface="Arial"/>
            </a:endParaRPr>
          </a:p>
          <a:p>
            <a:pPr marL="0" indent="0" fontAlgn="auto">
              <a:spcBef>
                <a:spcPts val="0"/>
              </a:spcBef>
              <a:spcAft>
                <a:spcPts val="0"/>
              </a:spcAft>
              <a:defRPr/>
            </a:pPr>
            <a:endParaRPr lang="de-DE" sz="3200" b="1" i="1" dirty="0">
              <a:solidFill>
                <a:srgbClr val="00B0F0"/>
              </a:solidFill>
              <a:latin typeface="Arial"/>
            </a:endParaRPr>
          </a:p>
        </p:txBody>
      </p:sp>
      <p:pic>
        <p:nvPicPr>
          <p:cNvPr id="101378" name="Picture 2" descr="P:\media_neu\foto\f_hlp05t002ev0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5959962" y="1201710"/>
            <a:ext cx="2144615" cy="2022913"/>
          </a:xfrm>
          <a:prstGeom prst="rect">
            <a:avLst/>
          </a:prstGeom>
          <a:noFill/>
          <a:extLst>
            <a:ext uri="{909E8E84-426E-40DD-AFC4-6F175D3DCCD1}">
              <a14:hiddenFill xmlns:a14="http://schemas.microsoft.com/office/drawing/2010/main">
                <a:solidFill>
                  <a:srgbClr val="FFFFFF"/>
                </a:solidFill>
              </a14:hiddenFill>
            </a:ext>
          </a:extLst>
        </p:spPr>
      </p:pic>
      <p:pic>
        <p:nvPicPr>
          <p:cNvPr id="101381" name="Picture 5" descr="P:\media_neu\foto\f_hlp09f002ev0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1293651">
            <a:off x="5367139" y="3022415"/>
            <a:ext cx="2529520" cy="223730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Gerade Verbindung mit Pfeil 4"/>
          <p:cNvCxnSpPr/>
          <p:nvPr/>
        </p:nvCxnSpPr>
        <p:spPr bwMode="auto">
          <a:xfrm flipH="1">
            <a:off x="2159732" y="3413169"/>
            <a:ext cx="72008" cy="504056"/>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Gerade Verbindung mit Pfeil 20"/>
          <p:cNvCxnSpPr/>
          <p:nvPr/>
        </p:nvCxnSpPr>
        <p:spPr bwMode="auto">
          <a:xfrm>
            <a:off x="2951820" y="3413169"/>
            <a:ext cx="504056" cy="591895"/>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Gerade Verbindung mit Pfeil 21"/>
          <p:cNvCxnSpPr/>
          <p:nvPr/>
        </p:nvCxnSpPr>
        <p:spPr bwMode="auto">
          <a:xfrm>
            <a:off x="4139779" y="3413169"/>
            <a:ext cx="1528127" cy="426155"/>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Gerade Verbindung mit Pfeil 23"/>
          <p:cNvCxnSpPr/>
          <p:nvPr/>
        </p:nvCxnSpPr>
        <p:spPr bwMode="auto">
          <a:xfrm flipV="1">
            <a:off x="3275856" y="2564906"/>
            <a:ext cx="2392050" cy="504054"/>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Afbeelding 2"/>
          <p:cNvPicPr>
            <a:picLocks noChangeAspect="1"/>
          </p:cNvPicPr>
          <p:nvPr/>
        </p:nvPicPr>
        <p:blipFill>
          <a:blip r:embed="rId8"/>
          <a:stretch>
            <a:fillRect/>
          </a:stretch>
        </p:blipFill>
        <p:spPr>
          <a:xfrm>
            <a:off x="3491735" y="39145"/>
            <a:ext cx="2183239" cy="1772816"/>
          </a:xfrm>
          <a:prstGeom prst="rect">
            <a:avLst/>
          </a:prstGeom>
        </p:spPr>
      </p:pic>
      <p:sp>
        <p:nvSpPr>
          <p:cNvPr id="14" name="Rechthoek 13">
            <a:extLst>
              <a:ext uri="{FF2B5EF4-FFF2-40B4-BE49-F238E27FC236}">
                <a16:creationId xmlns:a16="http://schemas.microsoft.com/office/drawing/2014/main" id="{0B98BECD-3CFB-4EAF-85FA-66FEFBA72268}"/>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5556501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de-DE" dirty="0"/>
              <a:t>PRINCIPLE OF SPLICING</a:t>
            </a:r>
          </a:p>
        </p:txBody>
      </p:sp>
      <p:pic>
        <p:nvPicPr>
          <p:cNvPr id="67587" name="Picture 3" descr="Principle of Thermal Splicing"/>
          <p:cNvPicPr>
            <a:picLocks noChangeAspect="1" noChangeArrowheads="1"/>
          </p:cNvPicPr>
          <p:nvPr/>
        </p:nvPicPr>
        <p:blipFill>
          <a:blip r:embed="rId2"/>
          <a:srcRect/>
          <a:stretch>
            <a:fillRect/>
          </a:stretch>
        </p:blipFill>
        <p:spPr bwMode="auto">
          <a:xfrm>
            <a:off x="685800" y="1249363"/>
            <a:ext cx="7543800" cy="4916487"/>
          </a:xfrm>
          <a:prstGeom prst="rect">
            <a:avLst/>
          </a:prstGeom>
          <a:noFill/>
          <a:ln w="9525">
            <a:noFill/>
            <a:miter lim="800000"/>
            <a:headEnd/>
            <a:tailEnd/>
          </a:ln>
        </p:spPr>
      </p:pic>
      <p:sp>
        <p:nvSpPr>
          <p:cNvPr id="67588" name="Text Box 4"/>
          <p:cNvSpPr txBox="1">
            <a:spLocks noChangeArrowheads="1"/>
          </p:cNvSpPr>
          <p:nvPr/>
        </p:nvSpPr>
        <p:spPr bwMode="auto">
          <a:xfrm>
            <a:off x="6159500" y="4025900"/>
            <a:ext cx="533400" cy="274638"/>
          </a:xfrm>
          <a:prstGeom prst="rect">
            <a:avLst/>
          </a:prstGeom>
          <a:noFill/>
          <a:ln w="9525">
            <a:noFill/>
            <a:miter lim="800000"/>
            <a:headEnd/>
            <a:tailEnd/>
          </a:ln>
        </p:spPr>
        <p:txBody>
          <a:bodyPr>
            <a:spAutoFit/>
          </a:bodyPr>
          <a:lstStyle/>
          <a:p>
            <a:pPr eaLnBrk="0" hangingPunct="0">
              <a:spcBef>
                <a:spcPct val="50000"/>
              </a:spcBef>
            </a:pPr>
            <a:r>
              <a:rPr lang="de-DE" sz="1200" b="1">
                <a:latin typeface="Times New Roman" pitchFamily="18" charset="0"/>
              </a:rPr>
              <a:t>Kern</a:t>
            </a:r>
            <a:endParaRPr lang="de-DE" sz="1200">
              <a:latin typeface="Times New Roman" pitchFamily="18" charset="0"/>
            </a:endParaRPr>
          </a:p>
        </p:txBody>
      </p:sp>
      <p:sp>
        <p:nvSpPr>
          <p:cNvPr id="67589" name="Text Box 5"/>
          <p:cNvSpPr txBox="1">
            <a:spLocks noChangeArrowheads="1"/>
          </p:cNvSpPr>
          <p:nvPr/>
        </p:nvSpPr>
        <p:spPr bwMode="auto">
          <a:xfrm>
            <a:off x="6007100" y="2425700"/>
            <a:ext cx="1524000" cy="517525"/>
          </a:xfrm>
          <a:prstGeom prst="rect">
            <a:avLst/>
          </a:prstGeom>
          <a:noFill/>
          <a:ln w="9525">
            <a:noFill/>
            <a:miter lim="800000"/>
            <a:headEnd/>
            <a:tailEnd/>
          </a:ln>
        </p:spPr>
        <p:txBody>
          <a:bodyPr>
            <a:spAutoFit/>
          </a:bodyPr>
          <a:lstStyle/>
          <a:p>
            <a:pPr eaLnBrk="0" hangingPunct="0">
              <a:spcBef>
                <a:spcPct val="50000"/>
              </a:spcBef>
            </a:pPr>
            <a:r>
              <a:rPr lang="de-DE" sz="1400" b="1">
                <a:latin typeface="Times New Roman" pitchFamily="18" charset="0"/>
              </a:rPr>
              <a:t>Y - und Z Positionierung</a:t>
            </a:r>
          </a:p>
        </p:txBody>
      </p:sp>
      <p:sp>
        <p:nvSpPr>
          <p:cNvPr id="67590" name="Text Box 6"/>
          <p:cNvSpPr txBox="1">
            <a:spLocks noChangeArrowheads="1"/>
          </p:cNvSpPr>
          <p:nvPr/>
        </p:nvSpPr>
        <p:spPr bwMode="auto">
          <a:xfrm>
            <a:off x="2044700" y="2501900"/>
            <a:ext cx="1371600" cy="517525"/>
          </a:xfrm>
          <a:prstGeom prst="rect">
            <a:avLst/>
          </a:prstGeom>
          <a:noFill/>
          <a:ln w="9525">
            <a:noFill/>
            <a:miter lim="800000"/>
            <a:headEnd/>
            <a:tailEnd/>
          </a:ln>
        </p:spPr>
        <p:txBody>
          <a:bodyPr>
            <a:spAutoFit/>
          </a:bodyPr>
          <a:lstStyle/>
          <a:p>
            <a:pPr eaLnBrk="0" hangingPunct="0">
              <a:spcBef>
                <a:spcPct val="50000"/>
              </a:spcBef>
            </a:pPr>
            <a:r>
              <a:rPr lang="de-DE" sz="1400" b="1">
                <a:latin typeface="Times New Roman" pitchFamily="18" charset="0"/>
              </a:rPr>
              <a:t>X - und Z Positionierung</a:t>
            </a:r>
          </a:p>
        </p:txBody>
      </p:sp>
      <p:sp>
        <p:nvSpPr>
          <p:cNvPr id="67591" name="Text Box 7"/>
          <p:cNvSpPr txBox="1">
            <a:spLocks noChangeArrowheads="1"/>
          </p:cNvSpPr>
          <p:nvPr/>
        </p:nvSpPr>
        <p:spPr bwMode="auto">
          <a:xfrm>
            <a:off x="4406900" y="1816100"/>
            <a:ext cx="1143000" cy="304800"/>
          </a:xfrm>
          <a:prstGeom prst="rect">
            <a:avLst/>
          </a:prstGeom>
          <a:noFill/>
          <a:ln w="9525">
            <a:noFill/>
            <a:miter lim="800000"/>
            <a:headEnd/>
            <a:tailEnd/>
          </a:ln>
        </p:spPr>
        <p:txBody>
          <a:bodyPr>
            <a:spAutoFit/>
          </a:bodyPr>
          <a:lstStyle/>
          <a:p>
            <a:pPr eaLnBrk="0" hangingPunct="0">
              <a:spcBef>
                <a:spcPct val="50000"/>
              </a:spcBef>
            </a:pPr>
            <a:r>
              <a:rPr lang="de-DE" sz="1400" b="1">
                <a:latin typeface="Times New Roman" pitchFamily="18" charset="0"/>
              </a:rPr>
              <a:t>Elektrode</a:t>
            </a:r>
            <a:endParaRPr lang="de-DE" sz="1200" b="1">
              <a:latin typeface="Times New Roman" pitchFamily="18" charset="0"/>
            </a:endParaRPr>
          </a:p>
        </p:txBody>
      </p:sp>
      <p:sp>
        <p:nvSpPr>
          <p:cNvPr id="67592" name="Text Box 8"/>
          <p:cNvSpPr txBox="1">
            <a:spLocks noChangeArrowheads="1"/>
          </p:cNvSpPr>
          <p:nvPr/>
        </p:nvSpPr>
        <p:spPr bwMode="auto">
          <a:xfrm>
            <a:off x="3949700" y="4406900"/>
            <a:ext cx="1143000" cy="549275"/>
          </a:xfrm>
          <a:prstGeom prst="rect">
            <a:avLst/>
          </a:prstGeom>
          <a:noFill/>
          <a:ln w="9525">
            <a:noFill/>
            <a:miter lim="800000"/>
            <a:headEnd/>
            <a:tailEnd/>
          </a:ln>
        </p:spPr>
        <p:txBody>
          <a:bodyPr>
            <a:spAutoFit/>
          </a:bodyPr>
          <a:lstStyle/>
          <a:p>
            <a:pPr eaLnBrk="0" hangingPunct="0">
              <a:spcBef>
                <a:spcPct val="50000"/>
              </a:spcBef>
            </a:pPr>
            <a:r>
              <a:rPr lang="de-DE" sz="1200" b="1">
                <a:latin typeface="Times New Roman" pitchFamily="18" charset="0"/>
              </a:rPr>
              <a:t>Lichtbogen</a:t>
            </a:r>
          </a:p>
          <a:p>
            <a:pPr eaLnBrk="0" hangingPunct="0">
              <a:spcBef>
                <a:spcPct val="50000"/>
              </a:spcBef>
            </a:pPr>
            <a:r>
              <a:rPr lang="de-DE" sz="1200" b="1">
                <a:latin typeface="Times New Roman" pitchFamily="18" charset="0"/>
              </a:rPr>
              <a:t>ca. 10 KV</a:t>
            </a:r>
          </a:p>
        </p:txBody>
      </p:sp>
      <p:sp>
        <p:nvSpPr>
          <p:cNvPr id="67593" name="Line 9"/>
          <p:cNvSpPr>
            <a:spLocks noChangeShapeType="1"/>
          </p:cNvSpPr>
          <p:nvPr/>
        </p:nvSpPr>
        <p:spPr bwMode="auto">
          <a:xfrm flipV="1">
            <a:off x="4635500" y="3797300"/>
            <a:ext cx="609600" cy="609600"/>
          </a:xfrm>
          <a:prstGeom prst="line">
            <a:avLst/>
          </a:prstGeom>
          <a:noFill/>
          <a:ln w="12700">
            <a:solidFill>
              <a:schemeClr val="tx1"/>
            </a:solidFill>
            <a:round/>
            <a:headEnd/>
            <a:tailEnd type="triangle" w="med" len="med"/>
          </a:ln>
        </p:spPr>
        <p:txBody>
          <a:bodyPr wrap="none" anchor="ctr"/>
          <a:lstStyle/>
          <a:p>
            <a:endParaRPr lang="en-US"/>
          </a:p>
        </p:txBody>
      </p:sp>
      <p:sp>
        <p:nvSpPr>
          <p:cNvPr id="67594" name="Text Box 10"/>
          <p:cNvSpPr txBox="1">
            <a:spLocks noChangeArrowheads="1"/>
          </p:cNvSpPr>
          <p:nvPr/>
        </p:nvSpPr>
        <p:spPr bwMode="auto">
          <a:xfrm>
            <a:off x="1663700" y="4864100"/>
            <a:ext cx="1219200" cy="457200"/>
          </a:xfrm>
          <a:prstGeom prst="rect">
            <a:avLst/>
          </a:prstGeom>
          <a:noFill/>
          <a:ln w="9525">
            <a:noFill/>
            <a:miter lim="800000"/>
            <a:headEnd/>
            <a:tailEnd/>
          </a:ln>
        </p:spPr>
        <p:txBody>
          <a:bodyPr>
            <a:spAutoFit/>
          </a:bodyPr>
          <a:lstStyle/>
          <a:p>
            <a:pPr eaLnBrk="0" hangingPunct="0">
              <a:spcBef>
                <a:spcPct val="50000"/>
              </a:spcBef>
            </a:pPr>
            <a:r>
              <a:rPr lang="de-DE">
                <a:latin typeface="Times New Roman" pitchFamily="18" charset="0"/>
              </a:rPr>
              <a:t>Faser 1</a:t>
            </a:r>
          </a:p>
        </p:txBody>
      </p:sp>
      <p:sp>
        <p:nvSpPr>
          <p:cNvPr id="67595" name="Text Box 11"/>
          <p:cNvSpPr txBox="1">
            <a:spLocks noChangeArrowheads="1"/>
          </p:cNvSpPr>
          <p:nvPr/>
        </p:nvSpPr>
        <p:spPr bwMode="auto">
          <a:xfrm>
            <a:off x="6845300" y="4102100"/>
            <a:ext cx="1219200" cy="457200"/>
          </a:xfrm>
          <a:prstGeom prst="rect">
            <a:avLst/>
          </a:prstGeom>
          <a:noFill/>
          <a:ln w="9525">
            <a:noFill/>
            <a:miter lim="800000"/>
            <a:headEnd/>
            <a:tailEnd/>
          </a:ln>
        </p:spPr>
        <p:txBody>
          <a:bodyPr>
            <a:spAutoFit/>
          </a:bodyPr>
          <a:lstStyle/>
          <a:p>
            <a:pPr eaLnBrk="0" hangingPunct="0">
              <a:spcBef>
                <a:spcPct val="50000"/>
              </a:spcBef>
            </a:pPr>
            <a:r>
              <a:rPr lang="de-DE">
                <a:latin typeface="Times New Roman" pitchFamily="18" charset="0"/>
              </a:rPr>
              <a:t>Faser 2</a:t>
            </a:r>
          </a:p>
        </p:txBody>
      </p:sp>
      <p:sp>
        <p:nvSpPr>
          <p:cNvPr id="67596" name="Line 12"/>
          <p:cNvSpPr>
            <a:spLocks noChangeShapeType="1"/>
          </p:cNvSpPr>
          <p:nvPr/>
        </p:nvSpPr>
        <p:spPr bwMode="auto">
          <a:xfrm>
            <a:off x="6083300" y="3644900"/>
            <a:ext cx="0" cy="0"/>
          </a:xfrm>
          <a:prstGeom prst="line">
            <a:avLst/>
          </a:prstGeom>
          <a:noFill/>
          <a:ln w="12700">
            <a:solidFill>
              <a:schemeClr val="tx1"/>
            </a:solidFill>
            <a:round/>
            <a:headEnd/>
            <a:tailEnd type="triangle" w="med" len="med"/>
          </a:ln>
        </p:spPr>
        <p:txBody>
          <a:bodyPr wrap="none" anchor="ctr"/>
          <a:lstStyle/>
          <a:p>
            <a:endParaRPr lang="en-US"/>
          </a:p>
        </p:txBody>
      </p:sp>
      <p:sp>
        <p:nvSpPr>
          <p:cNvPr id="67597" name="Line 13"/>
          <p:cNvSpPr>
            <a:spLocks noChangeShapeType="1"/>
          </p:cNvSpPr>
          <p:nvPr/>
        </p:nvSpPr>
        <p:spPr bwMode="auto">
          <a:xfrm flipH="1" flipV="1">
            <a:off x="6083300" y="3644900"/>
            <a:ext cx="228600" cy="381000"/>
          </a:xfrm>
          <a:prstGeom prst="line">
            <a:avLst/>
          </a:prstGeom>
          <a:noFill/>
          <a:ln w="28575">
            <a:solidFill>
              <a:schemeClr val="tx1"/>
            </a:solidFill>
            <a:round/>
            <a:headEnd/>
            <a:tailEnd type="triangle" w="med" len="med"/>
          </a:ln>
        </p:spPr>
        <p:txBody>
          <a:bodyPr wrap="none" anchor="ctr"/>
          <a:lstStyle/>
          <a:p>
            <a:endParaRPr lang="en-US"/>
          </a:p>
        </p:txBody>
      </p:sp>
      <p:sp>
        <p:nvSpPr>
          <p:cNvPr id="67598" name="Line 14"/>
          <p:cNvSpPr>
            <a:spLocks noChangeShapeType="1"/>
          </p:cNvSpPr>
          <p:nvPr/>
        </p:nvSpPr>
        <p:spPr bwMode="auto">
          <a:xfrm flipH="1">
            <a:off x="3416300" y="4102100"/>
            <a:ext cx="304800" cy="533400"/>
          </a:xfrm>
          <a:prstGeom prst="line">
            <a:avLst/>
          </a:prstGeom>
          <a:noFill/>
          <a:ln w="28575">
            <a:solidFill>
              <a:schemeClr val="tx1"/>
            </a:solidFill>
            <a:round/>
            <a:headEnd/>
            <a:tailEnd type="triangle" w="med" len="med"/>
          </a:ln>
        </p:spPr>
        <p:txBody>
          <a:bodyPr wrap="none" anchor="ctr"/>
          <a:lstStyle/>
          <a:p>
            <a:endParaRPr lang="en-US"/>
          </a:p>
        </p:txBody>
      </p:sp>
      <p:sp>
        <p:nvSpPr>
          <p:cNvPr id="67599" name="Text Box 15"/>
          <p:cNvSpPr txBox="1">
            <a:spLocks noChangeArrowheads="1"/>
          </p:cNvSpPr>
          <p:nvPr/>
        </p:nvSpPr>
        <p:spPr bwMode="auto">
          <a:xfrm>
            <a:off x="2730500" y="4635500"/>
            <a:ext cx="1023938" cy="304800"/>
          </a:xfrm>
          <a:prstGeom prst="rect">
            <a:avLst/>
          </a:prstGeom>
          <a:noFill/>
          <a:ln w="9525">
            <a:noFill/>
            <a:miter lim="800000"/>
            <a:headEnd/>
            <a:tailEnd/>
          </a:ln>
        </p:spPr>
        <p:txBody>
          <a:bodyPr wrap="none">
            <a:spAutoFit/>
          </a:bodyPr>
          <a:lstStyle/>
          <a:p>
            <a:pPr eaLnBrk="0" hangingPunct="0"/>
            <a:r>
              <a:rPr lang="de-DE" sz="1400" b="1">
                <a:latin typeface="Times New Roman" pitchFamily="18" charset="0"/>
              </a:rPr>
              <a:t>Mantelglas</a:t>
            </a:r>
            <a:endParaRPr lang="de-DE">
              <a:latin typeface="Times New Roman" pitchFamily="18" charset="0"/>
            </a:endParaRPr>
          </a:p>
        </p:txBody>
      </p:sp>
      <p:sp>
        <p:nvSpPr>
          <p:cNvPr id="17" name="Rechthoek 16">
            <a:extLst>
              <a:ext uri="{FF2B5EF4-FFF2-40B4-BE49-F238E27FC236}">
                <a16:creationId xmlns:a16="http://schemas.microsoft.com/office/drawing/2014/main" id="{B068CCB9-74C4-4D26-96BF-D388784A65F2}"/>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15898932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Foliennummernplatzhalter 1"/>
          <p:cNvSpPr>
            <a:spLocks noGrp="1"/>
          </p:cNvSpPr>
          <p:nvPr>
            <p:ph type="sldNum" sz="quarter" idx="10"/>
          </p:nvPr>
        </p:nvSpPr>
        <p:spPr>
          <a:noFill/>
          <a:ln>
            <a:miter lim="800000"/>
            <a:headEnd/>
            <a:tailEnd/>
          </a:ln>
        </p:spPr>
        <p:txBody>
          <a:bodyPr/>
          <a:lstStyle/>
          <a:p>
            <a:fld id="{95EBB96F-F5DE-4E04-8A64-1C367C806DF8}" type="slidenum">
              <a:rPr lang="de-AT" smtClean="0"/>
              <a:pPr/>
              <a:t>27</a:t>
            </a:fld>
            <a:endParaRPr lang="de-AT"/>
          </a:p>
        </p:txBody>
      </p:sp>
      <p:sp>
        <p:nvSpPr>
          <p:cNvPr id="68610" name="Rectangle 2"/>
          <p:cNvSpPr>
            <a:spLocks noChangeArrowheads="1"/>
          </p:cNvSpPr>
          <p:nvPr/>
        </p:nvSpPr>
        <p:spPr bwMode="auto">
          <a:xfrm>
            <a:off x="0" y="0"/>
            <a:ext cx="9144000" cy="1155700"/>
          </a:xfrm>
          <a:prstGeom prst="rect">
            <a:avLst/>
          </a:prstGeom>
          <a:solidFill>
            <a:schemeClr val="tx1"/>
          </a:solidFill>
          <a:ln w="9525">
            <a:solidFill>
              <a:schemeClr val="tx1"/>
            </a:solidFill>
            <a:miter lim="800000"/>
            <a:headEnd/>
            <a:tailEnd/>
          </a:ln>
        </p:spPr>
        <p:txBody>
          <a:bodyPr wrap="none" anchor="ctr"/>
          <a:lstStyle/>
          <a:p>
            <a:pPr eaLnBrk="0" hangingPunct="0"/>
            <a:endParaRPr lang="de-AT"/>
          </a:p>
        </p:txBody>
      </p:sp>
      <p:pic>
        <p:nvPicPr>
          <p:cNvPr id="68611" name="Picture 3" descr="pc030483a"/>
          <p:cNvPicPr>
            <a:picLocks noChangeAspect="1" noChangeArrowheads="1"/>
          </p:cNvPicPr>
          <p:nvPr/>
        </p:nvPicPr>
        <p:blipFill>
          <a:blip r:embed="rId2"/>
          <a:srcRect/>
          <a:stretch>
            <a:fillRect/>
          </a:stretch>
        </p:blipFill>
        <p:spPr bwMode="auto">
          <a:xfrm>
            <a:off x="0" y="1165225"/>
            <a:ext cx="9144000" cy="5749925"/>
          </a:xfrm>
          <a:prstGeom prst="rect">
            <a:avLst/>
          </a:prstGeom>
          <a:noFill/>
          <a:ln w="9525">
            <a:noFill/>
            <a:miter lim="800000"/>
            <a:headEnd/>
            <a:tailEnd/>
          </a:ln>
        </p:spPr>
      </p:pic>
      <p:grpSp>
        <p:nvGrpSpPr>
          <p:cNvPr id="68612" name="Group 4"/>
          <p:cNvGrpSpPr>
            <a:grpSpLocks/>
          </p:cNvGrpSpPr>
          <p:nvPr/>
        </p:nvGrpSpPr>
        <p:grpSpPr bwMode="auto">
          <a:xfrm>
            <a:off x="2011363" y="0"/>
            <a:ext cx="6243637" cy="2289175"/>
            <a:chOff x="3825" y="1248"/>
            <a:chExt cx="1807" cy="695"/>
          </a:xfrm>
        </p:grpSpPr>
        <p:sp>
          <p:nvSpPr>
            <p:cNvPr id="68618" name="Line 5"/>
            <p:cNvSpPr>
              <a:spLocks noChangeShapeType="1"/>
            </p:cNvSpPr>
            <p:nvPr/>
          </p:nvSpPr>
          <p:spPr bwMode="auto">
            <a:xfrm flipH="1">
              <a:off x="5051" y="1445"/>
              <a:ext cx="123" cy="498"/>
            </a:xfrm>
            <a:prstGeom prst="line">
              <a:avLst/>
            </a:prstGeom>
            <a:noFill/>
            <a:ln w="38100">
              <a:solidFill>
                <a:srgbClr val="FF0000"/>
              </a:solidFill>
              <a:round/>
              <a:headEnd/>
              <a:tailEnd type="triangle" w="med" len="med"/>
            </a:ln>
          </p:spPr>
          <p:txBody>
            <a:bodyPr wrap="none" anchor="ctr"/>
            <a:lstStyle/>
            <a:p>
              <a:endParaRPr lang="en-US"/>
            </a:p>
          </p:txBody>
        </p:sp>
        <p:sp>
          <p:nvSpPr>
            <p:cNvPr id="68619" name="Line 6"/>
            <p:cNvSpPr>
              <a:spLocks noChangeShapeType="1"/>
            </p:cNvSpPr>
            <p:nvPr/>
          </p:nvSpPr>
          <p:spPr bwMode="auto">
            <a:xfrm>
              <a:off x="4023" y="1431"/>
              <a:ext cx="77" cy="511"/>
            </a:xfrm>
            <a:prstGeom prst="line">
              <a:avLst/>
            </a:prstGeom>
            <a:noFill/>
            <a:ln w="38100">
              <a:solidFill>
                <a:srgbClr val="FF0000"/>
              </a:solidFill>
              <a:round/>
              <a:headEnd/>
              <a:tailEnd type="triangle" w="med" len="med"/>
            </a:ln>
          </p:spPr>
          <p:txBody>
            <a:bodyPr wrap="none" anchor="ctr"/>
            <a:lstStyle/>
            <a:p>
              <a:endParaRPr lang="en-US"/>
            </a:p>
          </p:txBody>
        </p:sp>
        <p:sp>
          <p:nvSpPr>
            <p:cNvPr id="68620" name="Text Box 7"/>
            <p:cNvSpPr txBox="1">
              <a:spLocks noChangeArrowheads="1"/>
            </p:cNvSpPr>
            <p:nvPr/>
          </p:nvSpPr>
          <p:spPr bwMode="auto">
            <a:xfrm>
              <a:off x="3825" y="1248"/>
              <a:ext cx="624" cy="111"/>
            </a:xfrm>
            <a:prstGeom prst="rect">
              <a:avLst/>
            </a:prstGeom>
            <a:noFill/>
            <a:ln w="9525">
              <a:noFill/>
              <a:miter lim="800000"/>
              <a:headEnd/>
              <a:tailEnd/>
            </a:ln>
          </p:spPr>
          <p:txBody>
            <a:bodyPr>
              <a:spAutoFit/>
            </a:bodyPr>
            <a:lstStyle/>
            <a:p>
              <a:pPr eaLnBrk="0" hangingPunct="0">
                <a:spcBef>
                  <a:spcPct val="50000"/>
                </a:spcBef>
              </a:pPr>
              <a:r>
                <a:rPr lang="de-DE" sz="1800" b="1">
                  <a:solidFill>
                    <a:schemeClr val="bg1"/>
                  </a:solidFill>
                </a:rPr>
                <a:t>LED</a:t>
              </a:r>
            </a:p>
          </p:txBody>
        </p:sp>
        <p:sp>
          <p:nvSpPr>
            <p:cNvPr id="68621" name="Text Box 8"/>
            <p:cNvSpPr txBox="1">
              <a:spLocks noChangeArrowheads="1"/>
            </p:cNvSpPr>
            <p:nvPr/>
          </p:nvSpPr>
          <p:spPr bwMode="auto">
            <a:xfrm>
              <a:off x="5008" y="1248"/>
              <a:ext cx="624" cy="111"/>
            </a:xfrm>
            <a:prstGeom prst="rect">
              <a:avLst/>
            </a:prstGeom>
            <a:noFill/>
            <a:ln w="9525">
              <a:noFill/>
              <a:miter lim="800000"/>
              <a:headEnd/>
              <a:tailEnd/>
            </a:ln>
          </p:spPr>
          <p:txBody>
            <a:bodyPr>
              <a:spAutoFit/>
            </a:bodyPr>
            <a:lstStyle/>
            <a:p>
              <a:pPr eaLnBrk="0" hangingPunct="0">
                <a:spcBef>
                  <a:spcPct val="50000"/>
                </a:spcBef>
              </a:pPr>
              <a:r>
                <a:rPr lang="de-DE" sz="1800" b="1">
                  <a:solidFill>
                    <a:schemeClr val="bg1"/>
                  </a:solidFill>
                </a:rPr>
                <a:t>LED</a:t>
              </a:r>
            </a:p>
          </p:txBody>
        </p:sp>
      </p:grpSp>
      <p:sp>
        <p:nvSpPr>
          <p:cNvPr id="876553" name="Line 9"/>
          <p:cNvSpPr>
            <a:spLocks noChangeShapeType="1"/>
          </p:cNvSpPr>
          <p:nvPr/>
        </p:nvSpPr>
        <p:spPr bwMode="auto">
          <a:xfrm>
            <a:off x="152400" y="4311650"/>
            <a:ext cx="4419600" cy="0"/>
          </a:xfrm>
          <a:prstGeom prst="line">
            <a:avLst/>
          </a:prstGeom>
          <a:noFill/>
          <a:ln w="76200">
            <a:solidFill>
              <a:srgbClr val="FF0000"/>
            </a:solidFill>
            <a:round/>
            <a:headEnd/>
            <a:tailEnd/>
          </a:ln>
        </p:spPr>
        <p:txBody>
          <a:bodyPr/>
          <a:lstStyle/>
          <a:p>
            <a:endParaRPr lang="en-US"/>
          </a:p>
        </p:txBody>
      </p:sp>
      <p:sp>
        <p:nvSpPr>
          <p:cNvPr id="876554" name="Line 10"/>
          <p:cNvSpPr>
            <a:spLocks noChangeShapeType="1"/>
          </p:cNvSpPr>
          <p:nvPr/>
        </p:nvSpPr>
        <p:spPr bwMode="auto">
          <a:xfrm>
            <a:off x="4572000" y="4311650"/>
            <a:ext cx="4419600" cy="0"/>
          </a:xfrm>
          <a:prstGeom prst="line">
            <a:avLst/>
          </a:prstGeom>
          <a:noFill/>
          <a:ln w="76200">
            <a:solidFill>
              <a:srgbClr val="FF0000"/>
            </a:solidFill>
            <a:round/>
            <a:headEnd/>
            <a:tailEnd/>
          </a:ln>
        </p:spPr>
        <p:txBody>
          <a:bodyPr/>
          <a:lstStyle/>
          <a:p>
            <a:endParaRPr lang="en-US"/>
          </a:p>
        </p:txBody>
      </p:sp>
      <p:sp>
        <p:nvSpPr>
          <p:cNvPr id="68615" name="Text Box 11"/>
          <p:cNvSpPr txBox="1">
            <a:spLocks noChangeArrowheads="1"/>
          </p:cNvSpPr>
          <p:nvPr/>
        </p:nvSpPr>
        <p:spPr bwMode="auto">
          <a:xfrm>
            <a:off x="3429000" y="609600"/>
            <a:ext cx="1365250" cy="366713"/>
          </a:xfrm>
          <a:prstGeom prst="rect">
            <a:avLst/>
          </a:prstGeom>
          <a:noFill/>
          <a:ln w="9525">
            <a:noFill/>
            <a:miter lim="800000"/>
            <a:headEnd/>
            <a:tailEnd/>
          </a:ln>
        </p:spPr>
        <p:txBody>
          <a:bodyPr wrap="none">
            <a:spAutoFit/>
          </a:bodyPr>
          <a:lstStyle/>
          <a:p>
            <a:pPr eaLnBrk="0" hangingPunct="0"/>
            <a:r>
              <a:rPr lang="de-DE" sz="1800" b="1">
                <a:solidFill>
                  <a:schemeClr val="bg1"/>
                </a:solidFill>
              </a:rPr>
              <a:t>Elektroden</a:t>
            </a:r>
          </a:p>
        </p:txBody>
      </p:sp>
      <p:sp>
        <p:nvSpPr>
          <p:cNvPr id="68616" name="Line 12"/>
          <p:cNvSpPr>
            <a:spLocks noChangeShapeType="1"/>
          </p:cNvSpPr>
          <p:nvPr/>
        </p:nvSpPr>
        <p:spPr bwMode="auto">
          <a:xfrm>
            <a:off x="3657600" y="990600"/>
            <a:ext cx="914400" cy="2209800"/>
          </a:xfrm>
          <a:prstGeom prst="line">
            <a:avLst/>
          </a:prstGeom>
          <a:noFill/>
          <a:ln w="38100">
            <a:solidFill>
              <a:srgbClr val="FF0000"/>
            </a:solidFill>
            <a:round/>
            <a:headEnd/>
            <a:tailEnd type="triangle" w="med" len="med"/>
          </a:ln>
        </p:spPr>
        <p:txBody>
          <a:bodyPr/>
          <a:lstStyle/>
          <a:p>
            <a:endParaRPr lang="en-US"/>
          </a:p>
        </p:txBody>
      </p:sp>
      <p:sp>
        <p:nvSpPr>
          <p:cNvPr id="876557" name="AutoShape 13"/>
          <p:cNvSpPr>
            <a:spLocks noChangeArrowheads="1"/>
          </p:cNvSpPr>
          <p:nvPr/>
        </p:nvSpPr>
        <p:spPr bwMode="auto">
          <a:xfrm>
            <a:off x="4114800" y="3930650"/>
            <a:ext cx="990600" cy="838200"/>
          </a:xfrm>
          <a:prstGeom prst="irregularSeal2">
            <a:avLst/>
          </a:prstGeom>
          <a:solidFill>
            <a:srgbClr val="FFFF00"/>
          </a:solidFill>
          <a:ln w="9525">
            <a:solidFill>
              <a:schemeClr val="tx1"/>
            </a:solidFill>
            <a:miter lim="800000"/>
            <a:headEnd/>
            <a:tailEnd/>
          </a:ln>
        </p:spPr>
        <p:txBody>
          <a:bodyPr wrap="none" anchor="ctr"/>
          <a:lstStyle/>
          <a:p>
            <a:pPr eaLnBrk="0" hangingPunct="0"/>
            <a:endParaRPr lang="de-AT"/>
          </a:p>
        </p:txBody>
      </p:sp>
    </p:spTree>
    <p:extLst>
      <p:ext uri="{BB962C8B-B14F-4D97-AF65-F5344CB8AC3E}">
        <p14:creationId xmlns:p14="http://schemas.microsoft.com/office/powerpoint/2010/main" val="264811208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7" presetClass="entr" presetSubtype="8" fill="hold" grpId="0" nodeType="afterEffect">
                                  <p:stCondLst>
                                    <p:cond delay="250"/>
                                  </p:stCondLst>
                                  <p:childTnLst>
                                    <p:set>
                                      <p:cBhvr>
                                        <p:cTn id="6" dur="1" fill="hold">
                                          <p:stCondLst>
                                            <p:cond delay="0"/>
                                          </p:stCondLst>
                                        </p:cTn>
                                        <p:tgtEl>
                                          <p:spTgt spid="876553"/>
                                        </p:tgtEl>
                                        <p:attrNameLst>
                                          <p:attrName>style.visibility</p:attrName>
                                        </p:attrNameLst>
                                      </p:cBhvr>
                                      <p:to>
                                        <p:strVal val="visible"/>
                                      </p:to>
                                    </p:set>
                                    <p:anim calcmode="lin" valueType="num">
                                      <p:cBhvr additive="base">
                                        <p:cTn id="7" dur="4000" fill="hold"/>
                                        <p:tgtEl>
                                          <p:spTgt spid="876553"/>
                                        </p:tgtEl>
                                        <p:attrNameLst>
                                          <p:attrName>ppt_x</p:attrName>
                                        </p:attrNameLst>
                                      </p:cBhvr>
                                      <p:tavLst>
                                        <p:tav tm="0">
                                          <p:val>
                                            <p:strVal val="0-#ppt_w/2"/>
                                          </p:val>
                                        </p:tav>
                                        <p:tav tm="100000">
                                          <p:val>
                                            <p:strVal val="#ppt_x"/>
                                          </p:val>
                                        </p:tav>
                                      </p:tavLst>
                                    </p:anim>
                                    <p:anim calcmode="lin" valueType="num">
                                      <p:cBhvr additive="base">
                                        <p:cTn id="8" dur="4000" fill="hold"/>
                                        <p:tgtEl>
                                          <p:spTgt spid="87655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4250"/>
                            </p:stCondLst>
                            <p:childTnLst>
                              <p:par>
                                <p:cTn id="10" presetID="7" presetClass="entr" presetSubtype="2" fill="hold" grpId="0" nodeType="afterEffect">
                                  <p:stCondLst>
                                    <p:cond delay="1000"/>
                                  </p:stCondLst>
                                  <p:childTnLst>
                                    <p:set>
                                      <p:cBhvr>
                                        <p:cTn id="11" dur="1" fill="hold">
                                          <p:stCondLst>
                                            <p:cond delay="0"/>
                                          </p:stCondLst>
                                        </p:cTn>
                                        <p:tgtEl>
                                          <p:spTgt spid="876554"/>
                                        </p:tgtEl>
                                        <p:attrNameLst>
                                          <p:attrName>style.visibility</p:attrName>
                                        </p:attrNameLst>
                                      </p:cBhvr>
                                      <p:to>
                                        <p:strVal val="visible"/>
                                      </p:to>
                                    </p:set>
                                    <p:anim calcmode="lin" valueType="num">
                                      <p:cBhvr additive="base">
                                        <p:cTn id="12" dur="1750" fill="hold"/>
                                        <p:tgtEl>
                                          <p:spTgt spid="876554"/>
                                        </p:tgtEl>
                                        <p:attrNameLst>
                                          <p:attrName>ppt_x</p:attrName>
                                        </p:attrNameLst>
                                      </p:cBhvr>
                                      <p:tavLst>
                                        <p:tav tm="0">
                                          <p:val>
                                            <p:strVal val="1+#ppt_w/2"/>
                                          </p:val>
                                        </p:tav>
                                        <p:tav tm="100000">
                                          <p:val>
                                            <p:strVal val="#ppt_x"/>
                                          </p:val>
                                        </p:tav>
                                      </p:tavLst>
                                    </p:anim>
                                    <p:anim calcmode="lin" valueType="num">
                                      <p:cBhvr additive="base">
                                        <p:cTn id="13" dur="1750" fill="hold"/>
                                        <p:tgtEl>
                                          <p:spTgt spid="87655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7000"/>
                            </p:stCondLst>
                            <p:childTnLst>
                              <p:par>
                                <p:cTn id="15" presetID="19" presetClass="entr" presetSubtype="10" fill="hold" grpId="0" nodeType="afterEffect">
                                  <p:stCondLst>
                                    <p:cond delay="1000"/>
                                  </p:stCondLst>
                                  <p:childTnLst>
                                    <p:set>
                                      <p:cBhvr>
                                        <p:cTn id="16" dur="1" fill="hold">
                                          <p:stCondLst>
                                            <p:cond delay="0"/>
                                          </p:stCondLst>
                                        </p:cTn>
                                        <p:tgtEl>
                                          <p:spTgt spid="876557"/>
                                        </p:tgtEl>
                                        <p:attrNameLst>
                                          <p:attrName>style.visibility</p:attrName>
                                        </p:attrNameLst>
                                      </p:cBhvr>
                                      <p:to>
                                        <p:strVal val="visible"/>
                                      </p:to>
                                    </p:set>
                                    <p:anim calcmode="lin" valueType="num">
                                      <p:cBhvr>
                                        <p:cTn id="17" dur="3500" fill="hold"/>
                                        <p:tgtEl>
                                          <p:spTgt spid="876557"/>
                                        </p:tgtEl>
                                        <p:attrNameLst>
                                          <p:attrName>ppt_w</p:attrName>
                                        </p:attrNameLst>
                                      </p:cBhvr>
                                      <p:tavLst>
                                        <p:tav tm="0" fmla="#ppt_w*sin(2.5*pi*$)">
                                          <p:val>
                                            <p:fltVal val="0"/>
                                          </p:val>
                                        </p:tav>
                                        <p:tav tm="100000">
                                          <p:val>
                                            <p:fltVal val="1"/>
                                          </p:val>
                                        </p:tav>
                                      </p:tavLst>
                                    </p:anim>
                                    <p:anim calcmode="lin" valueType="num">
                                      <p:cBhvr>
                                        <p:cTn id="18" dur="3500" fill="hold"/>
                                        <p:tgtEl>
                                          <p:spTgt spid="876557"/>
                                        </p:tgtEl>
                                        <p:attrNameLst>
                                          <p:attrName>ppt_h</p:attrName>
                                        </p:attrNameLst>
                                      </p:cBhvr>
                                      <p:tavLst>
                                        <p:tav tm="0">
                                          <p:val>
                                            <p:strVal val="#ppt_h"/>
                                          </p:val>
                                        </p:tav>
                                        <p:tav tm="100000">
                                          <p:val>
                                            <p:strVal val="#ppt_h"/>
                                          </p:val>
                                        </p:tav>
                                      </p:tavLst>
                                    </p:anim>
                                  </p:childTnLst>
                                  <p:subTnLst>
                                    <p:set>
                                      <p:cBhvr override="childStyle">
                                        <p:cTn dur="1" fill="hold" display="0" masterRel="sameClick" afterEffect="1">
                                          <p:stCondLst>
                                            <p:cond evt="end" delay="0">
                                              <p:tn val="15"/>
                                            </p:cond>
                                          </p:stCondLst>
                                        </p:cTn>
                                        <p:tgtEl>
                                          <p:spTgt spid="87655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6553" grpId="0" animBg="1"/>
      <p:bldP spid="876554" grpId="0" animBg="1"/>
      <p:bldP spid="87655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4"/>
          <p:cNvSpPr txBox="1">
            <a:spLocks noChangeArrowheads="1"/>
          </p:cNvSpPr>
          <p:nvPr/>
        </p:nvSpPr>
        <p:spPr bwMode="auto">
          <a:xfrm>
            <a:off x="671768" y="1196399"/>
            <a:ext cx="5327650" cy="1583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49263" indent="-449263">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auto">
              <a:spcBef>
                <a:spcPts val="0"/>
              </a:spcBef>
              <a:spcAft>
                <a:spcPts val="0"/>
              </a:spcAft>
              <a:buFontTx/>
              <a:buBlip>
                <a:blip r:embed="rId2"/>
              </a:buBlip>
              <a:defRPr/>
            </a:pPr>
            <a:r>
              <a:rPr lang="de-DE" b="1" dirty="0">
                <a:solidFill>
                  <a:srgbClr val="000000"/>
                </a:solidFill>
                <a:latin typeface="Arial"/>
              </a:rPr>
              <a:t>Varianten:</a:t>
            </a:r>
          </a:p>
          <a:p>
            <a:pPr marL="0" indent="0" fontAlgn="auto">
              <a:spcBef>
                <a:spcPts val="0"/>
              </a:spcBef>
              <a:spcAft>
                <a:spcPts val="0"/>
              </a:spcAft>
              <a:defRPr/>
            </a:pPr>
            <a:endParaRPr lang="de-DE" sz="1100" b="1" dirty="0">
              <a:solidFill>
                <a:srgbClr val="000000"/>
              </a:solidFill>
              <a:latin typeface="Arial"/>
            </a:endParaRPr>
          </a:p>
          <a:p>
            <a:pPr marL="265113" indent="12700" fontAlgn="auto">
              <a:spcBef>
                <a:spcPts val="0"/>
              </a:spcBef>
              <a:spcAft>
                <a:spcPts val="0"/>
              </a:spcAft>
              <a:buFontTx/>
              <a:buBlip>
                <a:blip r:embed="rId2"/>
              </a:buBlip>
              <a:defRPr/>
            </a:pPr>
            <a:r>
              <a:rPr lang="de-DE" sz="2000" dirty="0">
                <a:solidFill>
                  <a:srgbClr val="000000"/>
                </a:solidFill>
                <a:latin typeface="Arial"/>
              </a:rPr>
              <a:t> </a:t>
            </a:r>
            <a:r>
              <a:rPr lang="de-DE" sz="1800" b="1" dirty="0">
                <a:solidFill>
                  <a:srgbClr val="000000"/>
                </a:solidFill>
                <a:latin typeface="Arial"/>
              </a:rPr>
              <a:t>OM2, OM3, OM4, OM1, OS2</a:t>
            </a:r>
          </a:p>
          <a:p>
            <a:pPr marL="265113" indent="12700" fontAlgn="auto">
              <a:spcBef>
                <a:spcPts val="0"/>
              </a:spcBef>
              <a:spcAft>
                <a:spcPts val="0"/>
              </a:spcAft>
              <a:buBlip>
                <a:blip r:embed="rId2"/>
              </a:buBlip>
              <a:defRPr/>
            </a:pPr>
            <a:r>
              <a:rPr lang="de-DE" sz="1800" b="1" dirty="0">
                <a:solidFill>
                  <a:srgbClr val="000000"/>
                </a:solidFill>
                <a:latin typeface="Arial"/>
              </a:rPr>
              <a:t> </a:t>
            </a:r>
            <a:r>
              <a:rPr lang="de-DE" sz="1800" b="1" dirty="0" err="1">
                <a:solidFill>
                  <a:srgbClr val="000000"/>
                </a:solidFill>
                <a:latin typeface="Arial"/>
              </a:rPr>
              <a:t>Pigtails</a:t>
            </a:r>
            <a:r>
              <a:rPr lang="de-DE" sz="1800" b="1" dirty="0">
                <a:solidFill>
                  <a:srgbClr val="000000"/>
                </a:solidFill>
                <a:latin typeface="Arial"/>
              </a:rPr>
              <a:t>, </a:t>
            </a:r>
            <a:r>
              <a:rPr lang="de-DE" sz="1800" b="1" dirty="0" err="1">
                <a:solidFill>
                  <a:srgbClr val="000000"/>
                </a:solidFill>
                <a:latin typeface="Arial"/>
              </a:rPr>
              <a:t>Couplers</a:t>
            </a:r>
            <a:r>
              <a:rPr lang="de-DE" sz="1800" b="1" dirty="0">
                <a:solidFill>
                  <a:srgbClr val="000000"/>
                </a:solidFill>
                <a:latin typeface="Arial"/>
              </a:rPr>
              <a:t> in LC, SC, ST, FC</a:t>
            </a:r>
          </a:p>
          <a:p>
            <a:pPr marL="265113" indent="12700" fontAlgn="auto">
              <a:spcBef>
                <a:spcPts val="0"/>
              </a:spcBef>
              <a:spcAft>
                <a:spcPts val="0"/>
              </a:spcAft>
              <a:buBlip>
                <a:blip r:embed="rId2"/>
              </a:buBlip>
              <a:defRPr/>
            </a:pPr>
            <a:r>
              <a:rPr lang="de-DE" sz="1800" b="1" dirty="0">
                <a:solidFill>
                  <a:srgbClr val="000000"/>
                </a:solidFill>
                <a:latin typeface="Arial"/>
              </a:rPr>
              <a:t> 4, 8, 12, 16, 24 </a:t>
            </a:r>
            <a:r>
              <a:rPr lang="de-DE" sz="1800" b="1" dirty="0" err="1">
                <a:solidFill>
                  <a:srgbClr val="000000"/>
                </a:solidFill>
                <a:latin typeface="Arial"/>
              </a:rPr>
              <a:t>Fibers</a:t>
            </a:r>
            <a:endParaRPr lang="de-DE" sz="1800" b="1" dirty="0">
              <a:solidFill>
                <a:srgbClr val="000000"/>
              </a:solidFill>
              <a:latin typeface="Arial"/>
            </a:endParaRPr>
          </a:p>
          <a:p>
            <a:pPr marL="914400" lvl="2" indent="0" fontAlgn="auto">
              <a:spcBef>
                <a:spcPts val="0"/>
              </a:spcBef>
              <a:spcAft>
                <a:spcPts val="0"/>
              </a:spcAft>
              <a:defRPr/>
            </a:pPr>
            <a:endParaRPr lang="de-DE" sz="1800" b="1" dirty="0">
              <a:solidFill>
                <a:srgbClr val="000000"/>
              </a:solidFill>
              <a:latin typeface="Arial"/>
            </a:endParaRPr>
          </a:p>
          <a:p>
            <a:pPr marL="914400" lvl="2" indent="0" fontAlgn="auto">
              <a:spcBef>
                <a:spcPts val="0"/>
              </a:spcBef>
              <a:spcAft>
                <a:spcPts val="0"/>
              </a:spcAft>
              <a:defRPr/>
            </a:pPr>
            <a:endParaRPr lang="de-DE" sz="1800" b="1" dirty="0">
              <a:solidFill>
                <a:srgbClr val="000000"/>
              </a:solidFill>
              <a:latin typeface="Arial"/>
            </a:endParaRPr>
          </a:p>
          <a:p>
            <a:pPr marL="0" indent="0" fontAlgn="auto">
              <a:spcBef>
                <a:spcPts val="0"/>
              </a:spcBef>
              <a:spcAft>
                <a:spcPts val="0"/>
              </a:spcAft>
              <a:defRPr/>
            </a:pPr>
            <a:endParaRPr lang="de-DE" sz="3200" b="1" i="1" dirty="0">
              <a:solidFill>
                <a:srgbClr val="00B0F0"/>
              </a:solidFill>
              <a:latin typeface="Arial"/>
            </a:endParaRPr>
          </a:p>
          <a:p>
            <a:pPr marL="0" indent="0" fontAlgn="auto">
              <a:spcBef>
                <a:spcPts val="0"/>
              </a:spcBef>
              <a:spcAft>
                <a:spcPts val="0"/>
              </a:spcAft>
              <a:defRPr/>
            </a:pPr>
            <a:endParaRPr lang="de-DE" sz="2000" b="1" dirty="0">
              <a:solidFill>
                <a:srgbClr val="000000"/>
              </a:solidFill>
              <a:latin typeface="Arial"/>
            </a:endParaRPr>
          </a:p>
          <a:p>
            <a:pPr marL="0" indent="0" fontAlgn="auto">
              <a:spcBef>
                <a:spcPts val="0"/>
              </a:spcBef>
              <a:spcAft>
                <a:spcPts val="0"/>
              </a:spcAft>
              <a:defRPr/>
            </a:pPr>
            <a:endParaRPr lang="de-AT" sz="2000" b="1" i="1" dirty="0">
              <a:solidFill>
                <a:srgbClr val="000000"/>
              </a:solidFill>
              <a:latin typeface="Arial"/>
            </a:endParaRPr>
          </a:p>
        </p:txBody>
      </p:sp>
      <p:grpSp>
        <p:nvGrpSpPr>
          <p:cNvPr id="10" name="Gruppieren 9"/>
          <p:cNvGrpSpPr/>
          <p:nvPr/>
        </p:nvGrpSpPr>
        <p:grpSpPr>
          <a:xfrm>
            <a:off x="899592" y="2632477"/>
            <a:ext cx="7287230" cy="3461967"/>
            <a:chOff x="679450" y="2346316"/>
            <a:chExt cx="7287230" cy="3461967"/>
          </a:xfrm>
        </p:grpSpPr>
        <p:pic>
          <p:nvPicPr>
            <p:cNvPr id="65537" name="Picture 29" descr="f_hsels123lg_xx_02_at_li_o"/>
            <p:cNvPicPr>
              <a:picLocks noChangeAspect="1" noChangeArrowheads="1"/>
            </p:cNvPicPr>
            <p:nvPr/>
          </p:nvPicPr>
          <p:blipFill>
            <a:blip r:embed="rId3"/>
            <a:srcRect/>
            <a:stretch>
              <a:fillRect/>
            </a:stretch>
          </p:blipFill>
          <p:spPr bwMode="auto">
            <a:xfrm>
              <a:off x="1736113" y="3805373"/>
              <a:ext cx="4077082" cy="1188329"/>
            </a:xfrm>
            <a:prstGeom prst="rect">
              <a:avLst/>
            </a:prstGeom>
            <a:noFill/>
            <a:ln w="9525">
              <a:noFill/>
              <a:miter lim="800000"/>
              <a:headEnd/>
              <a:tailEnd/>
            </a:ln>
          </p:spPr>
        </p:pic>
        <p:pic>
          <p:nvPicPr>
            <p:cNvPr id="65538" name="Picture 28" descr="f_hsels123lg_xx_03_at_li_o"/>
            <p:cNvPicPr>
              <a:picLocks noChangeAspect="1" noChangeArrowheads="1"/>
            </p:cNvPicPr>
            <p:nvPr/>
          </p:nvPicPr>
          <p:blipFill>
            <a:blip r:embed="rId4"/>
            <a:srcRect/>
            <a:stretch>
              <a:fillRect/>
            </a:stretch>
          </p:blipFill>
          <p:spPr bwMode="auto">
            <a:xfrm>
              <a:off x="3348111" y="2346316"/>
              <a:ext cx="4498085" cy="1188329"/>
            </a:xfrm>
            <a:prstGeom prst="rect">
              <a:avLst/>
            </a:prstGeom>
            <a:noFill/>
            <a:ln w="9525">
              <a:noFill/>
              <a:miter lim="800000"/>
              <a:headEnd/>
              <a:tailEnd/>
            </a:ln>
          </p:spPr>
        </p:pic>
        <p:pic>
          <p:nvPicPr>
            <p:cNvPr id="65539" name="Picture 30" descr="f_hlp03l002f_xx_01_at_li_o"/>
            <p:cNvPicPr>
              <a:picLocks noChangeAspect="1" noChangeArrowheads="1"/>
            </p:cNvPicPr>
            <p:nvPr/>
          </p:nvPicPr>
          <p:blipFill>
            <a:blip r:embed="rId5"/>
            <a:srcRect/>
            <a:stretch>
              <a:fillRect/>
            </a:stretch>
          </p:blipFill>
          <p:spPr bwMode="auto">
            <a:xfrm>
              <a:off x="5388036" y="3201625"/>
              <a:ext cx="1350257" cy="921194"/>
            </a:xfrm>
            <a:prstGeom prst="rect">
              <a:avLst/>
            </a:prstGeom>
            <a:noFill/>
            <a:ln w="9525">
              <a:noFill/>
              <a:miter lim="800000"/>
              <a:headEnd/>
              <a:tailEnd/>
            </a:ln>
          </p:spPr>
        </p:pic>
        <p:grpSp>
          <p:nvGrpSpPr>
            <p:cNvPr id="2" name="Group 4"/>
            <p:cNvGrpSpPr>
              <a:grpSpLocks/>
            </p:cNvGrpSpPr>
            <p:nvPr/>
          </p:nvGrpSpPr>
          <p:grpSpPr bwMode="auto">
            <a:xfrm>
              <a:off x="1626707" y="2493659"/>
              <a:ext cx="3352791" cy="759476"/>
              <a:chOff x="480" y="1862"/>
              <a:chExt cx="2421" cy="634"/>
            </a:xfrm>
          </p:grpSpPr>
          <p:sp>
            <p:nvSpPr>
              <p:cNvPr id="65560" name="Text Box 5"/>
              <p:cNvSpPr txBox="1">
                <a:spLocks noChangeArrowheads="1"/>
              </p:cNvSpPr>
              <p:nvPr/>
            </p:nvSpPr>
            <p:spPr bwMode="auto">
              <a:xfrm>
                <a:off x="480" y="1862"/>
                <a:ext cx="2421" cy="308"/>
              </a:xfrm>
              <a:prstGeom prst="rect">
                <a:avLst/>
              </a:prstGeom>
              <a:noFill/>
              <a:ln w="9525">
                <a:noFill/>
                <a:miter lim="800000"/>
                <a:headEnd/>
                <a:tailEnd/>
              </a:ln>
            </p:spPr>
            <p:txBody>
              <a:bodyPr wrap="none">
                <a:spAutoFit/>
              </a:bodyPr>
              <a:lstStyle/>
              <a:p>
                <a:pPr eaLnBrk="0" hangingPunct="0"/>
                <a:r>
                  <a:rPr lang="en-US" sz="1800" b="1" dirty="0" err="1">
                    <a:latin typeface="Arial" charset="0"/>
                  </a:rPr>
                  <a:t>Diepte</a:t>
                </a:r>
                <a:r>
                  <a:rPr lang="en-US" sz="1800" b="1" dirty="0">
                    <a:latin typeface="Arial" charset="0"/>
                  </a:rPr>
                  <a:t> </a:t>
                </a:r>
                <a:r>
                  <a:rPr lang="en-US" sz="1800" b="1" dirty="0" err="1">
                    <a:latin typeface="Arial" charset="0"/>
                  </a:rPr>
                  <a:t>verstelbaar</a:t>
                </a:r>
                <a:r>
                  <a:rPr lang="en-US" sz="1800" b="1" dirty="0">
                    <a:latin typeface="Arial" charset="0"/>
                  </a:rPr>
                  <a:t> 19” </a:t>
                </a:r>
                <a:r>
                  <a:rPr lang="en-US" b="1" dirty="0" err="1">
                    <a:latin typeface="Arial" charset="0"/>
                  </a:rPr>
                  <a:t>haken</a:t>
                </a:r>
                <a:endParaRPr lang="de-DE" sz="1800" b="1" dirty="0">
                  <a:latin typeface="Arial" charset="0"/>
                </a:endParaRPr>
              </a:p>
            </p:txBody>
          </p:sp>
          <p:sp>
            <p:nvSpPr>
              <p:cNvPr id="65561" name="Line 6"/>
              <p:cNvSpPr>
                <a:spLocks noChangeShapeType="1"/>
              </p:cNvSpPr>
              <p:nvPr/>
            </p:nvSpPr>
            <p:spPr bwMode="auto">
              <a:xfrm flipH="1" flipV="1">
                <a:off x="1248" y="2304"/>
                <a:ext cx="528" cy="192"/>
              </a:xfrm>
              <a:prstGeom prst="line">
                <a:avLst/>
              </a:prstGeom>
              <a:noFill/>
              <a:ln w="9525">
                <a:solidFill>
                  <a:schemeClr val="tx1"/>
                </a:solidFill>
                <a:round/>
                <a:headEnd/>
                <a:tailEnd type="triangle" w="med" len="med"/>
              </a:ln>
            </p:spPr>
            <p:txBody>
              <a:bodyPr/>
              <a:lstStyle/>
              <a:p>
                <a:endParaRPr lang="en-US"/>
              </a:p>
            </p:txBody>
          </p:sp>
        </p:grpSp>
        <p:grpSp>
          <p:nvGrpSpPr>
            <p:cNvPr id="3" name="Group 7"/>
            <p:cNvGrpSpPr>
              <a:grpSpLocks/>
            </p:cNvGrpSpPr>
            <p:nvPr/>
          </p:nvGrpSpPr>
          <p:grpSpPr bwMode="auto">
            <a:xfrm>
              <a:off x="737615" y="3178865"/>
              <a:ext cx="1661854" cy="872080"/>
              <a:chOff x="960" y="1192"/>
              <a:chExt cx="1200" cy="728"/>
            </a:xfrm>
          </p:grpSpPr>
          <p:sp>
            <p:nvSpPr>
              <p:cNvPr id="65558" name="Text Box 8"/>
              <p:cNvSpPr txBox="1">
                <a:spLocks noChangeArrowheads="1"/>
              </p:cNvSpPr>
              <p:nvPr/>
            </p:nvSpPr>
            <p:spPr bwMode="auto">
              <a:xfrm>
                <a:off x="960" y="1192"/>
                <a:ext cx="985" cy="308"/>
              </a:xfrm>
              <a:prstGeom prst="rect">
                <a:avLst/>
              </a:prstGeom>
              <a:noFill/>
              <a:ln w="9525">
                <a:noFill/>
                <a:miter lim="800000"/>
                <a:headEnd/>
                <a:tailEnd/>
              </a:ln>
            </p:spPr>
            <p:txBody>
              <a:bodyPr wrap="none">
                <a:spAutoFit/>
              </a:bodyPr>
              <a:lstStyle/>
              <a:p>
                <a:pPr eaLnBrk="0" hangingPunct="0"/>
                <a:r>
                  <a:rPr lang="de-DE" sz="1800" b="1" dirty="0">
                    <a:latin typeface="Arial" charset="0"/>
                  </a:rPr>
                  <a:t>M20 </a:t>
                </a:r>
                <a:r>
                  <a:rPr lang="de-DE" b="1" dirty="0" err="1">
                    <a:latin typeface="Arial" charset="0"/>
                  </a:rPr>
                  <a:t>wartel</a:t>
                </a:r>
                <a:endParaRPr lang="de-DE" sz="1800" b="1" dirty="0">
                  <a:latin typeface="Arial" charset="0"/>
                </a:endParaRPr>
              </a:p>
            </p:txBody>
          </p:sp>
          <p:sp>
            <p:nvSpPr>
              <p:cNvPr id="65559" name="Line 9"/>
              <p:cNvSpPr>
                <a:spLocks noChangeShapeType="1"/>
              </p:cNvSpPr>
              <p:nvPr/>
            </p:nvSpPr>
            <p:spPr bwMode="auto">
              <a:xfrm flipH="1" flipV="1">
                <a:off x="1872" y="1440"/>
                <a:ext cx="288" cy="480"/>
              </a:xfrm>
              <a:prstGeom prst="line">
                <a:avLst/>
              </a:prstGeom>
              <a:noFill/>
              <a:ln w="9525">
                <a:solidFill>
                  <a:schemeClr val="tx1"/>
                </a:solidFill>
                <a:round/>
                <a:headEnd/>
                <a:tailEnd type="triangle" w="med" len="med"/>
              </a:ln>
            </p:spPr>
            <p:txBody>
              <a:bodyPr/>
              <a:lstStyle/>
              <a:p>
                <a:endParaRPr lang="en-US"/>
              </a:p>
            </p:txBody>
          </p:sp>
        </p:grpSp>
        <p:grpSp>
          <p:nvGrpSpPr>
            <p:cNvPr id="4" name="Group 10"/>
            <p:cNvGrpSpPr>
              <a:grpSpLocks/>
            </p:cNvGrpSpPr>
            <p:nvPr/>
          </p:nvGrpSpPr>
          <p:grpSpPr bwMode="auto">
            <a:xfrm>
              <a:off x="5399117" y="4805629"/>
              <a:ext cx="2557871" cy="836143"/>
              <a:chOff x="3744" y="2928"/>
              <a:chExt cx="1847" cy="698"/>
            </a:xfrm>
          </p:grpSpPr>
          <p:sp>
            <p:nvSpPr>
              <p:cNvPr id="65556" name="Text Box 11"/>
              <p:cNvSpPr txBox="1">
                <a:spLocks noChangeArrowheads="1"/>
              </p:cNvSpPr>
              <p:nvPr/>
            </p:nvSpPr>
            <p:spPr bwMode="auto">
              <a:xfrm>
                <a:off x="4512" y="3343"/>
                <a:ext cx="1079" cy="283"/>
              </a:xfrm>
              <a:prstGeom prst="rect">
                <a:avLst/>
              </a:prstGeom>
              <a:noFill/>
              <a:ln w="9525">
                <a:noFill/>
                <a:miter lim="800000"/>
                <a:headEnd/>
                <a:tailEnd/>
              </a:ln>
            </p:spPr>
            <p:txBody>
              <a:bodyPr wrap="none">
                <a:spAutoFit/>
              </a:bodyPr>
              <a:lstStyle/>
              <a:p>
                <a:pPr eaLnBrk="0" hangingPunct="0"/>
                <a:r>
                  <a:rPr lang="de-DE" sz="1600" b="1" dirty="0">
                    <a:latin typeface="Arial" charset="0"/>
                  </a:rPr>
                  <a:t>Blindstoppen</a:t>
                </a:r>
              </a:p>
            </p:txBody>
          </p:sp>
          <p:sp>
            <p:nvSpPr>
              <p:cNvPr id="65557" name="Line 12"/>
              <p:cNvSpPr>
                <a:spLocks noChangeShapeType="1"/>
              </p:cNvSpPr>
              <p:nvPr/>
            </p:nvSpPr>
            <p:spPr bwMode="auto">
              <a:xfrm>
                <a:off x="3744" y="2928"/>
                <a:ext cx="768" cy="480"/>
              </a:xfrm>
              <a:prstGeom prst="line">
                <a:avLst/>
              </a:prstGeom>
              <a:noFill/>
              <a:ln w="9525">
                <a:solidFill>
                  <a:schemeClr val="tx1"/>
                </a:solidFill>
                <a:round/>
                <a:headEnd/>
                <a:tailEnd type="triangle" w="med" len="med"/>
              </a:ln>
            </p:spPr>
            <p:txBody>
              <a:bodyPr/>
              <a:lstStyle/>
              <a:p>
                <a:endParaRPr lang="en-US"/>
              </a:p>
            </p:txBody>
          </p:sp>
        </p:grpSp>
        <p:grpSp>
          <p:nvGrpSpPr>
            <p:cNvPr id="5" name="Group 13"/>
            <p:cNvGrpSpPr>
              <a:grpSpLocks/>
            </p:cNvGrpSpPr>
            <p:nvPr/>
          </p:nvGrpSpPr>
          <p:grpSpPr bwMode="auto">
            <a:xfrm>
              <a:off x="2590583" y="4884692"/>
              <a:ext cx="1185456" cy="923591"/>
              <a:chOff x="2544" y="3072"/>
              <a:chExt cx="856" cy="771"/>
            </a:xfrm>
          </p:grpSpPr>
          <p:sp>
            <p:nvSpPr>
              <p:cNvPr id="65554" name="Text Box 14"/>
              <p:cNvSpPr txBox="1">
                <a:spLocks noChangeArrowheads="1"/>
              </p:cNvSpPr>
              <p:nvPr/>
            </p:nvSpPr>
            <p:spPr bwMode="auto">
              <a:xfrm>
                <a:off x="2544" y="3535"/>
                <a:ext cx="856" cy="308"/>
              </a:xfrm>
              <a:prstGeom prst="rect">
                <a:avLst/>
              </a:prstGeom>
              <a:noFill/>
              <a:ln w="9525">
                <a:noFill/>
                <a:miter lim="800000"/>
                <a:headEnd/>
                <a:tailEnd/>
              </a:ln>
            </p:spPr>
            <p:txBody>
              <a:bodyPr wrap="none">
                <a:spAutoFit/>
              </a:bodyPr>
              <a:lstStyle/>
              <a:p>
                <a:pPr eaLnBrk="0" hangingPunct="0"/>
                <a:r>
                  <a:rPr lang="de-DE" sz="1800" b="1" dirty="0" err="1">
                    <a:latin typeface="Arial" charset="0"/>
                  </a:rPr>
                  <a:t>Couplers</a:t>
                </a:r>
                <a:endParaRPr lang="de-DE" sz="1800" b="1" dirty="0">
                  <a:latin typeface="Arial" charset="0"/>
                </a:endParaRPr>
              </a:p>
            </p:txBody>
          </p:sp>
          <p:sp>
            <p:nvSpPr>
              <p:cNvPr id="65555" name="Line 15"/>
              <p:cNvSpPr>
                <a:spLocks noChangeShapeType="1"/>
              </p:cNvSpPr>
              <p:nvPr/>
            </p:nvSpPr>
            <p:spPr bwMode="auto">
              <a:xfrm flipH="1">
                <a:off x="2976" y="3072"/>
                <a:ext cx="288" cy="480"/>
              </a:xfrm>
              <a:prstGeom prst="line">
                <a:avLst/>
              </a:prstGeom>
              <a:noFill/>
              <a:ln w="9525">
                <a:solidFill>
                  <a:schemeClr val="tx1"/>
                </a:solidFill>
                <a:round/>
                <a:headEnd/>
                <a:tailEnd type="triangle" w="med" len="med"/>
              </a:ln>
            </p:spPr>
            <p:txBody>
              <a:bodyPr/>
              <a:lstStyle/>
              <a:p>
                <a:endParaRPr lang="en-US"/>
              </a:p>
            </p:txBody>
          </p:sp>
        </p:grpSp>
        <p:grpSp>
          <p:nvGrpSpPr>
            <p:cNvPr id="6" name="Group 16"/>
            <p:cNvGrpSpPr>
              <a:grpSpLocks/>
            </p:cNvGrpSpPr>
            <p:nvPr/>
          </p:nvGrpSpPr>
          <p:grpSpPr bwMode="auto">
            <a:xfrm>
              <a:off x="6429465" y="2414597"/>
              <a:ext cx="1537215" cy="931976"/>
              <a:chOff x="3120" y="1334"/>
              <a:chExt cx="1110" cy="778"/>
            </a:xfrm>
          </p:grpSpPr>
          <p:sp>
            <p:nvSpPr>
              <p:cNvPr id="65552" name="Text Box 17"/>
              <p:cNvSpPr txBox="1">
                <a:spLocks noChangeArrowheads="1"/>
              </p:cNvSpPr>
              <p:nvPr/>
            </p:nvSpPr>
            <p:spPr bwMode="auto">
              <a:xfrm>
                <a:off x="3504" y="1334"/>
                <a:ext cx="726" cy="308"/>
              </a:xfrm>
              <a:prstGeom prst="rect">
                <a:avLst/>
              </a:prstGeom>
              <a:noFill/>
              <a:ln w="9525">
                <a:noFill/>
                <a:miter lim="800000"/>
                <a:headEnd/>
                <a:tailEnd/>
              </a:ln>
            </p:spPr>
            <p:txBody>
              <a:bodyPr wrap="none">
                <a:spAutoFit/>
              </a:bodyPr>
              <a:lstStyle/>
              <a:p>
                <a:pPr eaLnBrk="0" hangingPunct="0"/>
                <a:r>
                  <a:rPr lang="de-DE" sz="1800" b="1" dirty="0" err="1">
                    <a:latin typeface="Arial" charset="0"/>
                  </a:rPr>
                  <a:t>Pigtails</a:t>
                </a:r>
                <a:endParaRPr lang="de-DE" sz="1800" b="1" dirty="0">
                  <a:latin typeface="Arial" charset="0"/>
                </a:endParaRPr>
              </a:p>
            </p:txBody>
          </p:sp>
          <p:sp>
            <p:nvSpPr>
              <p:cNvPr id="65553" name="Line 18"/>
              <p:cNvSpPr>
                <a:spLocks noChangeShapeType="1"/>
              </p:cNvSpPr>
              <p:nvPr/>
            </p:nvSpPr>
            <p:spPr bwMode="auto">
              <a:xfrm flipV="1">
                <a:off x="3120" y="1536"/>
                <a:ext cx="432" cy="576"/>
              </a:xfrm>
              <a:prstGeom prst="line">
                <a:avLst/>
              </a:prstGeom>
              <a:noFill/>
              <a:ln w="9525">
                <a:solidFill>
                  <a:schemeClr val="tx1"/>
                </a:solidFill>
                <a:round/>
                <a:headEnd/>
                <a:tailEnd type="triangle" w="med" len="med"/>
              </a:ln>
            </p:spPr>
            <p:txBody>
              <a:bodyPr/>
              <a:lstStyle/>
              <a:p>
                <a:endParaRPr lang="en-US"/>
              </a:p>
            </p:txBody>
          </p:sp>
        </p:grpSp>
        <p:grpSp>
          <p:nvGrpSpPr>
            <p:cNvPr id="7" name="Group 31"/>
            <p:cNvGrpSpPr>
              <a:grpSpLocks/>
            </p:cNvGrpSpPr>
            <p:nvPr/>
          </p:nvGrpSpPr>
          <p:grpSpPr bwMode="auto">
            <a:xfrm>
              <a:off x="679450" y="4496568"/>
              <a:ext cx="2567564" cy="1013434"/>
              <a:chOff x="120" y="2546"/>
              <a:chExt cx="1854" cy="846"/>
            </a:xfrm>
          </p:grpSpPr>
          <p:sp>
            <p:nvSpPr>
              <p:cNvPr id="65550" name="Line 23"/>
              <p:cNvSpPr>
                <a:spLocks noChangeShapeType="1"/>
              </p:cNvSpPr>
              <p:nvPr/>
            </p:nvSpPr>
            <p:spPr bwMode="auto">
              <a:xfrm flipH="1">
                <a:off x="948" y="2546"/>
                <a:ext cx="1026" cy="586"/>
              </a:xfrm>
              <a:prstGeom prst="line">
                <a:avLst/>
              </a:prstGeom>
              <a:noFill/>
              <a:ln w="9525">
                <a:solidFill>
                  <a:schemeClr val="tx1"/>
                </a:solidFill>
                <a:round/>
                <a:headEnd/>
                <a:tailEnd type="triangle" w="med" len="med"/>
              </a:ln>
            </p:spPr>
            <p:txBody>
              <a:bodyPr/>
              <a:lstStyle/>
              <a:p>
                <a:endParaRPr lang="en-US"/>
              </a:p>
            </p:txBody>
          </p:sp>
          <p:sp>
            <p:nvSpPr>
              <p:cNvPr id="65551" name="Text Box 24"/>
              <p:cNvSpPr txBox="1">
                <a:spLocks noChangeArrowheads="1"/>
              </p:cNvSpPr>
              <p:nvPr/>
            </p:nvSpPr>
            <p:spPr bwMode="auto">
              <a:xfrm>
                <a:off x="120" y="3084"/>
                <a:ext cx="1310" cy="308"/>
              </a:xfrm>
              <a:prstGeom prst="rect">
                <a:avLst/>
              </a:prstGeom>
              <a:noFill/>
              <a:ln w="9525">
                <a:noFill/>
                <a:miter lim="800000"/>
                <a:headEnd/>
                <a:tailEnd/>
              </a:ln>
            </p:spPr>
            <p:txBody>
              <a:bodyPr>
                <a:spAutoFit/>
              </a:bodyPr>
              <a:lstStyle/>
              <a:p>
                <a:pPr eaLnBrk="0" hangingPunct="0"/>
                <a:r>
                  <a:rPr lang="de-DE" sz="1800" b="1" dirty="0" err="1">
                    <a:latin typeface="Arial" charset="0"/>
                  </a:rPr>
                  <a:t>Splicecassette</a:t>
                </a:r>
                <a:endParaRPr lang="de-DE" sz="1800" b="1" dirty="0">
                  <a:latin typeface="Arial" charset="0"/>
                </a:endParaRPr>
              </a:p>
            </p:txBody>
          </p:sp>
        </p:grpSp>
        <p:grpSp>
          <p:nvGrpSpPr>
            <p:cNvPr id="8" name="Group 25"/>
            <p:cNvGrpSpPr>
              <a:grpSpLocks/>
            </p:cNvGrpSpPr>
            <p:nvPr/>
          </p:nvGrpSpPr>
          <p:grpSpPr bwMode="auto">
            <a:xfrm>
              <a:off x="5631777" y="4031778"/>
              <a:ext cx="1292092" cy="586977"/>
              <a:chOff x="3984" y="2246"/>
              <a:chExt cx="933" cy="490"/>
            </a:xfrm>
          </p:grpSpPr>
          <p:sp>
            <p:nvSpPr>
              <p:cNvPr id="65548" name="Line 26"/>
              <p:cNvSpPr>
                <a:spLocks noChangeShapeType="1"/>
              </p:cNvSpPr>
              <p:nvPr/>
            </p:nvSpPr>
            <p:spPr bwMode="auto">
              <a:xfrm flipV="1">
                <a:off x="3984" y="2496"/>
                <a:ext cx="432" cy="240"/>
              </a:xfrm>
              <a:prstGeom prst="line">
                <a:avLst/>
              </a:prstGeom>
              <a:noFill/>
              <a:ln w="9525">
                <a:solidFill>
                  <a:schemeClr val="tx1"/>
                </a:solidFill>
                <a:round/>
                <a:headEnd/>
                <a:tailEnd type="triangle" w="med" len="med"/>
              </a:ln>
            </p:spPr>
            <p:txBody>
              <a:bodyPr/>
              <a:lstStyle/>
              <a:p>
                <a:endParaRPr lang="en-US"/>
              </a:p>
            </p:txBody>
          </p:sp>
          <p:sp>
            <p:nvSpPr>
              <p:cNvPr id="65549" name="Text Box 27"/>
              <p:cNvSpPr txBox="1">
                <a:spLocks noChangeArrowheads="1"/>
              </p:cNvSpPr>
              <p:nvPr/>
            </p:nvSpPr>
            <p:spPr bwMode="auto">
              <a:xfrm>
                <a:off x="4274" y="2246"/>
                <a:ext cx="643" cy="308"/>
              </a:xfrm>
              <a:prstGeom prst="rect">
                <a:avLst/>
              </a:prstGeom>
              <a:noFill/>
              <a:ln w="9525">
                <a:noFill/>
                <a:miter lim="800000"/>
                <a:headEnd/>
                <a:tailEnd/>
              </a:ln>
            </p:spPr>
            <p:txBody>
              <a:bodyPr wrap="none">
                <a:spAutoFit/>
              </a:bodyPr>
              <a:lstStyle/>
              <a:p>
                <a:pPr eaLnBrk="0" hangingPunct="0"/>
                <a:r>
                  <a:rPr lang="de-DE" sz="1800" b="1" dirty="0" err="1">
                    <a:latin typeface="Arial" charset="0"/>
                  </a:rPr>
                  <a:t>Schuif</a:t>
                </a:r>
                <a:endParaRPr lang="de-DE" sz="1800" b="1" dirty="0">
                  <a:latin typeface="Arial" charset="0"/>
                </a:endParaRPr>
              </a:p>
            </p:txBody>
          </p:sp>
        </p:grpSp>
      </p:grpSp>
      <p:sp>
        <p:nvSpPr>
          <p:cNvPr id="65540" name="Rectangle 2"/>
          <p:cNvSpPr>
            <a:spLocks noGrp="1" noChangeArrowheads="1"/>
          </p:cNvSpPr>
          <p:nvPr>
            <p:ph type="title"/>
          </p:nvPr>
        </p:nvSpPr>
        <p:spPr>
          <a:xfrm>
            <a:off x="180975" y="169863"/>
            <a:ext cx="6734175" cy="666750"/>
          </a:xfrm>
        </p:spPr>
        <p:txBody>
          <a:bodyPr/>
          <a:lstStyle/>
          <a:p>
            <a:pPr eaLnBrk="1" hangingPunct="1"/>
            <a:r>
              <a:rPr lang="de-DE" dirty="0"/>
              <a:t>FO-</a:t>
            </a:r>
            <a:r>
              <a:rPr lang="de-DE" dirty="0" err="1"/>
              <a:t>Splicebox</a:t>
            </a:r>
            <a:r>
              <a:rPr lang="de-DE" dirty="0"/>
              <a:t> 19“</a:t>
            </a:r>
            <a:endParaRPr lang="de-DE" dirty="0">
              <a:solidFill>
                <a:srgbClr val="CC0000"/>
              </a:solidFill>
            </a:endParaRPr>
          </a:p>
        </p:txBody>
      </p:sp>
      <p:sp>
        <p:nvSpPr>
          <p:cNvPr id="30" name="Rechthoek 29">
            <a:extLst>
              <a:ext uri="{FF2B5EF4-FFF2-40B4-BE49-F238E27FC236}">
                <a16:creationId xmlns:a16="http://schemas.microsoft.com/office/drawing/2014/main" id="{D9567A1F-DC46-4370-8198-50E24EFD0ACC}"/>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19013604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5" name="Picture 5" descr="P:\media_neu\foto\f_hmol00005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3095" y="4427602"/>
            <a:ext cx="2093407" cy="1542281"/>
          </a:xfrm>
          <a:prstGeom prst="rect">
            <a:avLst/>
          </a:prstGeom>
          <a:noFill/>
          <a:extLst>
            <a:ext uri="{909E8E84-426E-40DD-AFC4-6F175D3DCCD1}">
              <a14:hiddenFill xmlns:a14="http://schemas.microsoft.com/office/drawing/2010/main">
                <a:solidFill>
                  <a:srgbClr val="FFFFFF"/>
                </a:solidFill>
              </a14:hiddenFill>
            </a:ext>
          </a:extLst>
        </p:spPr>
      </p:pic>
      <p:pic>
        <p:nvPicPr>
          <p:cNvPr id="102404" name="Picture 4" descr="P:\media_neu\foto\f_hmol00005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3948826"/>
            <a:ext cx="2160488" cy="1903427"/>
          </a:xfrm>
          <a:prstGeom prst="rect">
            <a:avLst/>
          </a:prstGeom>
          <a:noFill/>
          <a:extLst>
            <a:ext uri="{909E8E84-426E-40DD-AFC4-6F175D3DCCD1}">
              <a14:hiddenFill xmlns:a14="http://schemas.microsoft.com/office/drawing/2010/main">
                <a:solidFill>
                  <a:srgbClr val="FFFFFF"/>
                </a:solidFill>
              </a14:hiddenFill>
            </a:ext>
          </a:extLst>
        </p:spPr>
      </p:pic>
      <p:sp>
        <p:nvSpPr>
          <p:cNvPr id="74755" name="Rectangle 5"/>
          <p:cNvSpPr>
            <a:spLocks noGrp="1" noChangeArrowheads="1"/>
          </p:cNvSpPr>
          <p:nvPr>
            <p:ph type="title"/>
          </p:nvPr>
        </p:nvSpPr>
        <p:spPr>
          <a:xfrm>
            <a:off x="195264" y="169863"/>
            <a:ext cx="5303220" cy="666750"/>
          </a:xfrm>
        </p:spPr>
        <p:txBody>
          <a:bodyPr/>
          <a:lstStyle/>
          <a:p>
            <a:pPr eaLnBrk="1" hangingPunct="1"/>
            <a:r>
              <a:rPr lang="de-DE" dirty="0"/>
              <a:t>FO- </a:t>
            </a:r>
            <a:r>
              <a:rPr lang="de-DE" dirty="0" err="1"/>
              <a:t>toebehoren</a:t>
            </a:r>
            <a:r>
              <a:rPr lang="de-DE" dirty="0"/>
              <a:t> (</a:t>
            </a:r>
            <a:r>
              <a:rPr lang="de-DE" dirty="0" err="1"/>
              <a:t>Couplers</a:t>
            </a:r>
            <a:r>
              <a:rPr lang="de-DE" dirty="0"/>
              <a:t>)</a:t>
            </a:r>
            <a:endParaRPr lang="de-DE" dirty="0">
              <a:solidFill>
                <a:srgbClr val="CC0000"/>
              </a:solidFill>
            </a:endParaRPr>
          </a:p>
        </p:txBody>
      </p:sp>
      <p:sp>
        <p:nvSpPr>
          <p:cNvPr id="20" name="Rectangle 34"/>
          <p:cNvSpPr txBox="1">
            <a:spLocks noChangeArrowheads="1"/>
          </p:cNvSpPr>
          <p:nvPr/>
        </p:nvSpPr>
        <p:spPr bwMode="auto">
          <a:xfrm>
            <a:off x="539552" y="1213360"/>
            <a:ext cx="5832648" cy="18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49263" indent="-449263">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auto">
              <a:spcBef>
                <a:spcPts val="0"/>
              </a:spcBef>
              <a:spcAft>
                <a:spcPts val="0"/>
              </a:spcAft>
              <a:buFontTx/>
              <a:buBlip>
                <a:blip r:embed="rId4"/>
              </a:buBlip>
              <a:defRPr/>
            </a:pPr>
            <a:r>
              <a:rPr lang="de-DE" b="1" dirty="0" err="1">
                <a:solidFill>
                  <a:srgbClr val="000000"/>
                </a:solidFill>
                <a:latin typeface="Arial"/>
              </a:rPr>
              <a:t>Couplers</a:t>
            </a:r>
            <a:endParaRPr lang="de-DE" b="1" dirty="0">
              <a:solidFill>
                <a:srgbClr val="000000"/>
              </a:solidFill>
              <a:latin typeface="Arial"/>
            </a:endParaRPr>
          </a:p>
          <a:p>
            <a:pPr marL="0" indent="0" fontAlgn="auto">
              <a:spcBef>
                <a:spcPts val="0"/>
              </a:spcBef>
              <a:spcAft>
                <a:spcPts val="0"/>
              </a:spcAft>
              <a:defRPr/>
            </a:pPr>
            <a:endParaRPr lang="de-DE" sz="1900" b="1" dirty="0">
              <a:solidFill>
                <a:srgbClr val="000000"/>
              </a:solidFill>
              <a:latin typeface="Arial"/>
            </a:endParaRPr>
          </a:p>
          <a:p>
            <a:pPr fontAlgn="auto">
              <a:spcBef>
                <a:spcPts val="0"/>
              </a:spcBef>
              <a:spcAft>
                <a:spcPts val="0"/>
              </a:spcAft>
              <a:buFontTx/>
              <a:buBlip>
                <a:blip r:embed="rId4"/>
              </a:buBlip>
              <a:defRPr/>
            </a:pPr>
            <a:r>
              <a:rPr lang="de-DE" sz="1900" b="1" dirty="0">
                <a:solidFill>
                  <a:srgbClr val="000000"/>
                </a:solidFill>
                <a:latin typeface="Arial"/>
              </a:rPr>
              <a:t>Multimode</a:t>
            </a:r>
          </a:p>
          <a:p>
            <a:pPr fontAlgn="auto">
              <a:spcBef>
                <a:spcPts val="0"/>
              </a:spcBef>
              <a:spcAft>
                <a:spcPts val="0"/>
              </a:spcAft>
              <a:buFontTx/>
              <a:buBlip>
                <a:blip r:embed="rId4"/>
              </a:buBlip>
              <a:defRPr/>
            </a:pPr>
            <a:r>
              <a:rPr lang="de-DE" sz="1900" b="1" dirty="0">
                <a:solidFill>
                  <a:srgbClr val="000000"/>
                </a:solidFill>
                <a:latin typeface="Arial"/>
              </a:rPr>
              <a:t>Singlemode</a:t>
            </a:r>
          </a:p>
          <a:p>
            <a:pPr fontAlgn="auto">
              <a:spcBef>
                <a:spcPts val="0"/>
              </a:spcBef>
              <a:spcAft>
                <a:spcPts val="0"/>
              </a:spcAft>
              <a:buFontTx/>
              <a:buBlip>
                <a:blip r:embed="rId4"/>
              </a:buBlip>
              <a:defRPr/>
            </a:pPr>
            <a:r>
              <a:rPr lang="de-DE" sz="1900" b="1" dirty="0" err="1">
                <a:solidFill>
                  <a:srgbClr val="000000"/>
                </a:solidFill>
                <a:latin typeface="Arial"/>
              </a:rPr>
              <a:t>Couplers</a:t>
            </a:r>
            <a:r>
              <a:rPr lang="de-DE" sz="1900" b="1" dirty="0">
                <a:solidFill>
                  <a:srgbClr val="000000"/>
                </a:solidFill>
                <a:latin typeface="Arial"/>
              </a:rPr>
              <a:t>: LC, SC, ST, FC</a:t>
            </a:r>
          </a:p>
          <a:p>
            <a:pPr marL="0" indent="0" fontAlgn="auto">
              <a:spcBef>
                <a:spcPts val="0"/>
              </a:spcBef>
              <a:spcAft>
                <a:spcPts val="0"/>
              </a:spcAft>
              <a:defRPr/>
            </a:pPr>
            <a:endParaRPr lang="de-DE" sz="800" b="1" dirty="0">
              <a:solidFill>
                <a:srgbClr val="000000"/>
              </a:solidFill>
              <a:latin typeface="Arial"/>
            </a:endParaRPr>
          </a:p>
          <a:p>
            <a:pPr marL="457200" lvl="1" indent="0" fontAlgn="auto">
              <a:spcBef>
                <a:spcPts val="0"/>
              </a:spcBef>
              <a:spcAft>
                <a:spcPts val="0"/>
              </a:spcAft>
              <a:defRPr/>
            </a:pPr>
            <a:endParaRPr lang="de-DE" sz="1800" b="1" dirty="0">
              <a:solidFill>
                <a:srgbClr val="000000"/>
              </a:solidFill>
              <a:latin typeface="Arial"/>
            </a:endParaRPr>
          </a:p>
          <a:p>
            <a:pPr marL="0" indent="0" fontAlgn="auto">
              <a:spcBef>
                <a:spcPts val="0"/>
              </a:spcBef>
              <a:spcAft>
                <a:spcPts val="0"/>
              </a:spcAft>
              <a:defRPr/>
            </a:pPr>
            <a:endParaRPr lang="de-DE" sz="3200" b="1" i="1" dirty="0">
              <a:solidFill>
                <a:srgbClr val="00B0F0"/>
              </a:solidFill>
              <a:latin typeface="Arial"/>
            </a:endParaRPr>
          </a:p>
        </p:txBody>
      </p:sp>
      <p:cxnSp>
        <p:nvCxnSpPr>
          <p:cNvPr id="5" name="Gerade Verbindung mit Pfeil 4"/>
          <p:cNvCxnSpPr/>
          <p:nvPr/>
        </p:nvCxnSpPr>
        <p:spPr bwMode="auto">
          <a:xfrm flipH="1">
            <a:off x="1835696" y="2852936"/>
            <a:ext cx="576064" cy="1289098"/>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Gerade Verbindung mit Pfeil 20"/>
          <p:cNvCxnSpPr/>
          <p:nvPr/>
        </p:nvCxnSpPr>
        <p:spPr bwMode="auto">
          <a:xfrm>
            <a:off x="2987824" y="2852936"/>
            <a:ext cx="823764" cy="687929"/>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Gerade Verbindung mit Pfeil 21"/>
          <p:cNvCxnSpPr/>
          <p:nvPr/>
        </p:nvCxnSpPr>
        <p:spPr bwMode="auto">
          <a:xfrm>
            <a:off x="3995936" y="2694985"/>
            <a:ext cx="2346636" cy="623145"/>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Gerade Verbindung mit Pfeil 23"/>
          <p:cNvCxnSpPr/>
          <p:nvPr/>
        </p:nvCxnSpPr>
        <p:spPr bwMode="auto">
          <a:xfrm flipV="1">
            <a:off x="3455876" y="1916884"/>
            <a:ext cx="2747762" cy="504054"/>
          </a:xfrm>
          <a:prstGeom prst="straightConnector1">
            <a:avLst/>
          </a:prstGeom>
          <a:solidFill>
            <a:schemeClr val="accent1"/>
          </a:solidFill>
          <a:ln w="19050"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403" name="Picture 3" descr="P:\media_neu\foto\f_hmol00005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8206" y="3502125"/>
            <a:ext cx="2852818" cy="1680043"/>
          </a:xfrm>
          <a:prstGeom prst="rect">
            <a:avLst/>
          </a:prstGeom>
          <a:noFill/>
          <a:extLst>
            <a:ext uri="{909E8E84-426E-40DD-AFC4-6F175D3DCCD1}">
              <a14:hiddenFill xmlns:a14="http://schemas.microsoft.com/office/drawing/2010/main">
                <a:solidFill>
                  <a:srgbClr val="FFFFFF"/>
                </a:solidFill>
              </a14:hiddenFill>
            </a:ext>
          </a:extLst>
        </p:spPr>
      </p:pic>
      <p:pic>
        <p:nvPicPr>
          <p:cNvPr id="102406" name="Picture 6" descr="P:\media_neu\foto\f_hmol00005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42572" y="2981503"/>
            <a:ext cx="1593503" cy="1160531"/>
          </a:xfrm>
          <a:prstGeom prst="rect">
            <a:avLst/>
          </a:prstGeom>
          <a:noFill/>
          <a:extLst>
            <a:ext uri="{909E8E84-426E-40DD-AFC4-6F175D3DCCD1}">
              <a14:hiddenFill xmlns:a14="http://schemas.microsoft.com/office/drawing/2010/main">
                <a:solidFill>
                  <a:srgbClr val="FFFFFF"/>
                </a:solidFill>
              </a14:hiddenFill>
            </a:ext>
          </a:extLst>
        </p:spPr>
      </p:pic>
      <p:pic>
        <p:nvPicPr>
          <p:cNvPr id="102407" name="Picture 7" descr="P:\media_neu\foto\f_hmol00005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07722" y="1252580"/>
            <a:ext cx="1528500" cy="1442405"/>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A92594AE-8A53-4B64-9451-581923867206}"/>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7609640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5"/>
          <p:cNvSpPr>
            <a:spLocks noGrp="1" noChangeArrowheads="1"/>
          </p:cNvSpPr>
          <p:nvPr>
            <p:ph type="title"/>
          </p:nvPr>
        </p:nvSpPr>
        <p:spPr>
          <a:xfrm>
            <a:off x="195264" y="169863"/>
            <a:ext cx="5303220" cy="666750"/>
          </a:xfrm>
        </p:spPr>
        <p:txBody>
          <a:bodyPr/>
          <a:lstStyle/>
          <a:p>
            <a:pPr eaLnBrk="1" hangingPunct="1"/>
            <a:r>
              <a:rPr lang="de-DE" dirty="0"/>
              <a:t>FO- </a:t>
            </a:r>
            <a:r>
              <a:rPr lang="de-DE" dirty="0" err="1"/>
              <a:t>Patchsnoeren</a:t>
            </a:r>
            <a:r>
              <a:rPr lang="de-DE" dirty="0"/>
              <a:t> Duplex</a:t>
            </a:r>
            <a:br>
              <a:rPr lang="de-DE" dirty="0"/>
            </a:br>
            <a:endParaRPr lang="de-DE" dirty="0">
              <a:solidFill>
                <a:srgbClr val="CC0000"/>
              </a:solidFill>
            </a:endParaRPr>
          </a:p>
        </p:txBody>
      </p:sp>
      <p:sp>
        <p:nvSpPr>
          <p:cNvPr id="24" name="Rectangle 34"/>
          <p:cNvSpPr txBox="1">
            <a:spLocks noChangeArrowheads="1"/>
          </p:cNvSpPr>
          <p:nvPr/>
        </p:nvSpPr>
        <p:spPr bwMode="auto">
          <a:xfrm>
            <a:off x="290091" y="5338531"/>
            <a:ext cx="6620125" cy="733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49263" indent="-449263">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auto">
              <a:spcBef>
                <a:spcPts val="0"/>
              </a:spcBef>
              <a:spcAft>
                <a:spcPts val="0"/>
              </a:spcAft>
              <a:buBlip>
                <a:blip r:embed="rId2"/>
              </a:buBlip>
              <a:defRPr/>
            </a:pPr>
            <a:r>
              <a:rPr lang="de-DE" sz="2200" b="1" dirty="0" err="1">
                <a:latin typeface="Arial" charset="0"/>
              </a:rPr>
              <a:t>Connectoren</a:t>
            </a:r>
            <a:r>
              <a:rPr lang="de-DE" sz="2200" b="1" dirty="0">
                <a:latin typeface="Arial" charset="0"/>
              </a:rPr>
              <a:t>: LC, SC, ST, FC</a:t>
            </a:r>
            <a:endParaRPr lang="de-DE" sz="1800" b="1" dirty="0">
              <a:solidFill>
                <a:srgbClr val="000000"/>
              </a:solidFill>
              <a:latin typeface="Arial"/>
            </a:endParaRPr>
          </a:p>
          <a:p>
            <a:pPr marL="914400" lvl="2" indent="0" fontAlgn="auto">
              <a:spcBef>
                <a:spcPts val="0"/>
              </a:spcBef>
              <a:spcAft>
                <a:spcPts val="0"/>
              </a:spcAft>
              <a:defRPr/>
            </a:pPr>
            <a:endParaRPr lang="de-DE" sz="1800" b="1" dirty="0">
              <a:solidFill>
                <a:srgbClr val="000000"/>
              </a:solidFill>
              <a:latin typeface="Arial"/>
            </a:endParaRPr>
          </a:p>
          <a:p>
            <a:pPr marL="0" indent="0" fontAlgn="auto">
              <a:spcBef>
                <a:spcPts val="0"/>
              </a:spcBef>
              <a:spcAft>
                <a:spcPts val="0"/>
              </a:spcAft>
              <a:defRPr/>
            </a:pPr>
            <a:endParaRPr lang="de-DE" sz="3200" b="1" i="1" dirty="0">
              <a:solidFill>
                <a:srgbClr val="00B0F0"/>
              </a:solidFill>
              <a:latin typeface="Arial"/>
            </a:endParaRPr>
          </a:p>
          <a:p>
            <a:pPr marL="0" indent="0" fontAlgn="auto">
              <a:spcBef>
                <a:spcPts val="0"/>
              </a:spcBef>
              <a:spcAft>
                <a:spcPts val="0"/>
              </a:spcAft>
              <a:defRPr/>
            </a:pPr>
            <a:endParaRPr lang="de-DE" sz="2000" b="1" dirty="0">
              <a:solidFill>
                <a:srgbClr val="000000"/>
              </a:solidFill>
              <a:latin typeface="Arial"/>
            </a:endParaRPr>
          </a:p>
          <a:p>
            <a:pPr marL="0" indent="0" fontAlgn="auto">
              <a:spcBef>
                <a:spcPts val="0"/>
              </a:spcBef>
              <a:spcAft>
                <a:spcPts val="0"/>
              </a:spcAft>
              <a:defRPr/>
            </a:pPr>
            <a:endParaRPr lang="de-AT" sz="2000" b="1" dirty="0">
              <a:solidFill>
                <a:srgbClr val="000000"/>
              </a:solidFill>
              <a:latin typeface="Arial"/>
            </a:endParaRPr>
          </a:p>
        </p:txBody>
      </p:sp>
      <p:sp>
        <p:nvSpPr>
          <p:cNvPr id="20" name="Rectangle 34"/>
          <p:cNvSpPr txBox="1">
            <a:spLocks noChangeArrowheads="1"/>
          </p:cNvSpPr>
          <p:nvPr/>
        </p:nvSpPr>
        <p:spPr bwMode="auto">
          <a:xfrm>
            <a:off x="493521" y="1183898"/>
            <a:ext cx="6735247" cy="3757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49263" indent="-449263">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auto">
              <a:spcBef>
                <a:spcPts val="0"/>
              </a:spcBef>
              <a:spcAft>
                <a:spcPts val="0"/>
              </a:spcAft>
              <a:buFontTx/>
              <a:buBlip>
                <a:blip r:embed="rId2"/>
              </a:buBlip>
              <a:defRPr/>
            </a:pPr>
            <a:r>
              <a:rPr lang="de-DE" sz="2200" b="1" dirty="0">
                <a:solidFill>
                  <a:srgbClr val="000000"/>
                </a:solidFill>
                <a:latin typeface="Arial"/>
              </a:rPr>
              <a:t>Kabel: </a:t>
            </a:r>
            <a:r>
              <a:rPr lang="de-DE" sz="2200" b="1" dirty="0" err="1">
                <a:solidFill>
                  <a:srgbClr val="000000"/>
                </a:solidFill>
                <a:latin typeface="Arial"/>
              </a:rPr>
              <a:t>Zipcord</a:t>
            </a:r>
            <a:r>
              <a:rPr lang="de-DE" sz="2200" b="1" dirty="0">
                <a:solidFill>
                  <a:srgbClr val="000000"/>
                </a:solidFill>
                <a:latin typeface="Arial"/>
              </a:rPr>
              <a:t> LS0H </a:t>
            </a:r>
          </a:p>
          <a:p>
            <a:pPr marL="0" indent="0" fontAlgn="auto">
              <a:spcBef>
                <a:spcPts val="0"/>
              </a:spcBef>
              <a:spcAft>
                <a:spcPts val="0"/>
              </a:spcAft>
              <a:defRPr/>
            </a:pPr>
            <a:endParaRPr lang="de-DE" sz="1100" b="1" dirty="0">
              <a:solidFill>
                <a:srgbClr val="000000"/>
              </a:solidFill>
              <a:latin typeface="Arial"/>
            </a:endParaRPr>
          </a:p>
          <a:p>
            <a:pPr marL="361950" indent="-84138" fontAlgn="auto">
              <a:spcBef>
                <a:spcPts val="0"/>
              </a:spcBef>
              <a:spcAft>
                <a:spcPts val="0"/>
              </a:spcAft>
              <a:buBlip>
                <a:blip r:embed="rId2"/>
              </a:buBlip>
              <a:defRPr/>
            </a:pPr>
            <a:r>
              <a:rPr lang="de-DE" sz="2000" dirty="0">
                <a:solidFill>
                  <a:srgbClr val="000000"/>
                </a:solidFill>
                <a:latin typeface="Arial"/>
              </a:rPr>
              <a:t> </a:t>
            </a:r>
            <a:r>
              <a:rPr lang="de-DE" sz="2000" b="1" dirty="0" err="1">
                <a:latin typeface="Arial" charset="0"/>
              </a:rPr>
              <a:t>Category</a:t>
            </a:r>
            <a:r>
              <a:rPr lang="de-DE" sz="2000" b="1" dirty="0">
                <a:latin typeface="Arial" charset="0"/>
              </a:rPr>
              <a:t> OM2 – Fiber 50/125µm </a:t>
            </a:r>
            <a:br>
              <a:rPr lang="de-DE" sz="2000" b="1" dirty="0">
                <a:latin typeface="Arial" charset="0"/>
              </a:rPr>
            </a:br>
            <a:r>
              <a:rPr lang="de-DE" sz="2000" b="1" dirty="0">
                <a:latin typeface="Arial" charset="0"/>
              </a:rPr>
              <a:t>	</a:t>
            </a:r>
            <a:r>
              <a:rPr lang="de-DE" sz="2000" b="1" dirty="0" err="1">
                <a:latin typeface="Arial" charset="0"/>
              </a:rPr>
              <a:t>Kleur</a:t>
            </a:r>
            <a:r>
              <a:rPr lang="de-DE" sz="2000" b="1" dirty="0">
                <a:latin typeface="Arial" charset="0"/>
              </a:rPr>
              <a:t> Oranje</a:t>
            </a:r>
          </a:p>
          <a:p>
            <a:pPr marL="277812" indent="0" fontAlgn="auto">
              <a:spcBef>
                <a:spcPts val="0"/>
              </a:spcBef>
              <a:spcAft>
                <a:spcPts val="0"/>
              </a:spcAft>
              <a:defRPr/>
            </a:pPr>
            <a:endParaRPr lang="de-DE" sz="900" b="1" dirty="0">
              <a:latin typeface="Arial" charset="0"/>
            </a:endParaRPr>
          </a:p>
          <a:p>
            <a:pPr marL="361950" indent="-84138" fontAlgn="auto">
              <a:spcBef>
                <a:spcPts val="0"/>
              </a:spcBef>
              <a:spcAft>
                <a:spcPts val="0"/>
              </a:spcAft>
              <a:buBlip>
                <a:blip r:embed="rId2"/>
              </a:buBlip>
              <a:defRPr/>
            </a:pPr>
            <a:r>
              <a:rPr lang="de-DE" sz="2000" b="1" dirty="0">
                <a:latin typeface="Arial" charset="0"/>
              </a:rPr>
              <a:t> </a:t>
            </a:r>
            <a:r>
              <a:rPr lang="de-DE" sz="2000" b="1" dirty="0" err="1">
                <a:latin typeface="Arial" charset="0"/>
              </a:rPr>
              <a:t>Category</a:t>
            </a:r>
            <a:r>
              <a:rPr lang="de-DE" sz="2000" b="1" dirty="0">
                <a:latin typeface="Arial" charset="0"/>
              </a:rPr>
              <a:t> OM3 – Fiber 50/125µm</a:t>
            </a:r>
            <a:br>
              <a:rPr lang="de-DE" sz="2000" b="1" dirty="0">
                <a:latin typeface="Arial" charset="0"/>
              </a:rPr>
            </a:br>
            <a:r>
              <a:rPr lang="de-DE" sz="2000" b="1" dirty="0">
                <a:latin typeface="Arial" charset="0"/>
              </a:rPr>
              <a:t>	</a:t>
            </a:r>
            <a:r>
              <a:rPr lang="de-DE" sz="2000" b="1" dirty="0" err="1">
                <a:latin typeface="Arial" charset="0"/>
              </a:rPr>
              <a:t>Kleur</a:t>
            </a:r>
            <a:r>
              <a:rPr lang="de-DE" sz="2000" b="1" dirty="0">
                <a:latin typeface="Arial" charset="0"/>
              </a:rPr>
              <a:t> Aqua </a:t>
            </a:r>
          </a:p>
          <a:p>
            <a:pPr marL="277812" indent="0" fontAlgn="auto">
              <a:spcBef>
                <a:spcPts val="0"/>
              </a:spcBef>
              <a:spcAft>
                <a:spcPts val="0"/>
              </a:spcAft>
              <a:defRPr/>
            </a:pPr>
            <a:endParaRPr lang="de-DE" sz="800" b="1" dirty="0">
              <a:latin typeface="Arial" charset="0"/>
            </a:endParaRPr>
          </a:p>
          <a:p>
            <a:pPr marL="361950" indent="-84138" fontAlgn="auto">
              <a:spcBef>
                <a:spcPts val="0"/>
              </a:spcBef>
              <a:spcAft>
                <a:spcPts val="0"/>
              </a:spcAft>
              <a:buBlip>
                <a:blip r:embed="rId2"/>
              </a:buBlip>
              <a:defRPr/>
            </a:pPr>
            <a:r>
              <a:rPr lang="de-DE" sz="2000" b="1" dirty="0">
                <a:latin typeface="Arial" charset="0"/>
              </a:rPr>
              <a:t> </a:t>
            </a:r>
            <a:r>
              <a:rPr lang="de-DE" sz="2000" b="1" dirty="0" err="1">
                <a:latin typeface="Arial" charset="0"/>
              </a:rPr>
              <a:t>Category</a:t>
            </a:r>
            <a:r>
              <a:rPr lang="de-DE" sz="2000" b="1" dirty="0">
                <a:latin typeface="Arial" charset="0"/>
              </a:rPr>
              <a:t> OM4 – Fiber 50/125µm</a:t>
            </a:r>
            <a:br>
              <a:rPr lang="de-DE" sz="2000" b="1" dirty="0">
                <a:latin typeface="Arial" charset="0"/>
              </a:rPr>
            </a:br>
            <a:r>
              <a:rPr lang="de-DE" sz="2000" b="1" dirty="0">
                <a:latin typeface="Arial" charset="0"/>
              </a:rPr>
              <a:t>	</a:t>
            </a:r>
            <a:r>
              <a:rPr lang="de-DE" sz="2000" b="1" dirty="0" err="1">
                <a:latin typeface="Arial" charset="0"/>
              </a:rPr>
              <a:t>Kleur</a:t>
            </a:r>
            <a:r>
              <a:rPr lang="de-DE" sz="2000" b="1" dirty="0">
                <a:latin typeface="Arial" charset="0"/>
              </a:rPr>
              <a:t> </a:t>
            </a:r>
            <a:r>
              <a:rPr lang="de-DE" sz="2000" b="1" dirty="0" err="1">
                <a:latin typeface="Arial" charset="0"/>
              </a:rPr>
              <a:t>Violet</a:t>
            </a:r>
            <a:r>
              <a:rPr lang="de-DE" sz="2000" b="1" dirty="0">
                <a:latin typeface="Arial" charset="0"/>
              </a:rPr>
              <a:t> </a:t>
            </a:r>
          </a:p>
          <a:p>
            <a:pPr marL="277812" indent="0" fontAlgn="auto">
              <a:spcBef>
                <a:spcPts val="0"/>
              </a:spcBef>
              <a:spcAft>
                <a:spcPts val="0"/>
              </a:spcAft>
              <a:defRPr/>
            </a:pPr>
            <a:endParaRPr lang="de-DE" sz="800" b="1" dirty="0">
              <a:latin typeface="Arial" charset="0"/>
            </a:endParaRPr>
          </a:p>
          <a:p>
            <a:pPr marL="361950" indent="-84138" fontAlgn="auto">
              <a:spcBef>
                <a:spcPts val="0"/>
              </a:spcBef>
              <a:spcAft>
                <a:spcPts val="0"/>
              </a:spcAft>
              <a:buBlip>
                <a:blip r:embed="rId2"/>
              </a:buBlip>
              <a:defRPr/>
            </a:pPr>
            <a:r>
              <a:rPr lang="de-DE" sz="2000" b="1" dirty="0">
                <a:latin typeface="Arial" charset="0"/>
              </a:rPr>
              <a:t> </a:t>
            </a:r>
            <a:r>
              <a:rPr lang="de-DE" sz="2000" b="1" dirty="0" err="1">
                <a:latin typeface="Arial" charset="0"/>
              </a:rPr>
              <a:t>Category</a:t>
            </a:r>
            <a:r>
              <a:rPr lang="de-DE" sz="2000" b="1" dirty="0">
                <a:latin typeface="Arial" charset="0"/>
              </a:rPr>
              <a:t> OM1 – Fiber 62,5/125µm</a:t>
            </a:r>
            <a:br>
              <a:rPr lang="de-DE" sz="2000" b="1" dirty="0">
                <a:latin typeface="Arial" charset="0"/>
              </a:rPr>
            </a:br>
            <a:r>
              <a:rPr lang="de-DE" sz="2000" b="1" dirty="0">
                <a:latin typeface="Arial" charset="0"/>
              </a:rPr>
              <a:t>	</a:t>
            </a:r>
            <a:r>
              <a:rPr lang="de-DE" sz="2000" b="1" dirty="0" err="1">
                <a:latin typeface="Arial" charset="0"/>
              </a:rPr>
              <a:t>Kleur</a:t>
            </a:r>
            <a:r>
              <a:rPr lang="de-DE" sz="2000" b="1" dirty="0">
                <a:latin typeface="Arial" charset="0"/>
              </a:rPr>
              <a:t> Oranje</a:t>
            </a:r>
          </a:p>
          <a:p>
            <a:pPr marL="277812" indent="0" fontAlgn="auto">
              <a:spcBef>
                <a:spcPts val="0"/>
              </a:spcBef>
              <a:spcAft>
                <a:spcPts val="0"/>
              </a:spcAft>
              <a:defRPr/>
            </a:pPr>
            <a:endParaRPr lang="de-DE" sz="800" b="1" dirty="0">
              <a:latin typeface="Arial" charset="0"/>
            </a:endParaRPr>
          </a:p>
          <a:p>
            <a:pPr marL="361950" indent="-84138" fontAlgn="auto">
              <a:spcBef>
                <a:spcPts val="0"/>
              </a:spcBef>
              <a:spcAft>
                <a:spcPts val="0"/>
              </a:spcAft>
              <a:buBlip>
                <a:blip r:embed="rId2"/>
              </a:buBlip>
              <a:defRPr/>
            </a:pPr>
            <a:r>
              <a:rPr lang="de-DE" sz="2000" b="1" dirty="0">
                <a:latin typeface="Arial" charset="0"/>
              </a:rPr>
              <a:t> </a:t>
            </a:r>
            <a:r>
              <a:rPr lang="de-DE" sz="2000" b="1" dirty="0" err="1">
                <a:latin typeface="Arial" charset="0"/>
              </a:rPr>
              <a:t>Category</a:t>
            </a:r>
            <a:r>
              <a:rPr lang="de-DE" sz="2000" b="1" dirty="0">
                <a:latin typeface="Arial" charset="0"/>
              </a:rPr>
              <a:t> OS2 – Fiber 9/125µm</a:t>
            </a:r>
            <a:br>
              <a:rPr lang="de-DE" sz="2000" b="1" dirty="0">
                <a:latin typeface="Arial" charset="0"/>
              </a:rPr>
            </a:br>
            <a:r>
              <a:rPr lang="de-DE" sz="2000" b="1" dirty="0">
                <a:latin typeface="Arial" charset="0"/>
              </a:rPr>
              <a:t>	</a:t>
            </a:r>
            <a:r>
              <a:rPr lang="de-DE" sz="2000" b="1" dirty="0" err="1">
                <a:latin typeface="Arial" charset="0"/>
              </a:rPr>
              <a:t>Kleur</a:t>
            </a:r>
            <a:r>
              <a:rPr lang="de-DE" sz="2000" b="1" dirty="0">
                <a:latin typeface="Arial" charset="0"/>
              </a:rPr>
              <a:t> </a:t>
            </a:r>
            <a:r>
              <a:rPr lang="de-DE" sz="2000" b="1" dirty="0" err="1">
                <a:latin typeface="Arial" charset="0"/>
              </a:rPr>
              <a:t>Geel</a:t>
            </a:r>
            <a:endParaRPr lang="de-DE" sz="2000" b="1" dirty="0">
              <a:solidFill>
                <a:srgbClr val="000000"/>
              </a:solidFill>
              <a:latin typeface="Arial"/>
            </a:endParaRPr>
          </a:p>
          <a:p>
            <a:pPr marL="0" indent="0" fontAlgn="auto">
              <a:spcBef>
                <a:spcPts val="0"/>
              </a:spcBef>
              <a:spcAft>
                <a:spcPts val="0"/>
              </a:spcAft>
              <a:defRPr/>
            </a:pPr>
            <a:endParaRPr lang="de-AT" sz="2000" b="1" dirty="0">
              <a:solidFill>
                <a:srgbClr val="000000"/>
              </a:solidFill>
              <a:latin typeface="Arial"/>
            </a:endParaRPr>
          </a:p>
        </p:txBody>
      </p:sp>
      <p:pic>
        <p:nvPicPr>
          <p:cNvPr id="101379" name="Picture 3" descr="P:\media_neu\foto\f_hlp23cc10fv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718450" flipH="1">
            <a:off x="5483334" y="2281147"/>
            <a:ext cx="1424664" cy="1162012"/>
          </a:xfrm>
          <a:prstGeom prst="rect">
            <a:avLst/>
          </a:prstGeom>
          <a:noFill/>
          <a:extLst>
            <a:ext uri="{909E8E84-426E-40DD-AFC4-6F175D3DCCD1}">
              <a14:hiddenFill xmlns:a14="http://schemas.microsoft.com/office/drawing/2010/main">
                <a:solidFill>
                  <a:srgbClr val="FFFFFF"/>
                </a:solidFill>
              </a14:hiddenFill>
            </a:ext>
          </a:extLst>
        </p:spPr>
      </p:pic>
      <p:pic>
        <p:nvPicPr>
          <p:cNvPr id="101378" name="Picture 2" descr="P:\media_neu\foto\f_hlp25tt10fv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530718">
            <a:off x="6983674" y="1594486"/>
            <a:ext cx="1234172" cy="1009288"/>
          </a:xfrm>
          <a:prstGeom prst="rect">
            <a:avLst/>
          </a:prstGeom>
          <a:noFill/>
          <a:extLst>
            <a:ext uri="{909E8E84-426E-40DD-AFC4-6F175D3DCCD1}">
              <a14:hiddenFill xmlns:a14="http://schemas.microsoft.com/office/drawing/2010/main">
                <a:solidFill>
                  <a:srgbClr val="FFFFFF"/>
                </a:solidFill>
              </a14:hiddenFill>
            </a:ext>
          </a:extLst>
        </p:spPr>
      </p:pic>
      <p:pic>
        <p:nvPicPr>
          <p:cNvPr id="101382" name="Picture 6" descr="P:\media_neu\foto\f_hlp29cc02f_v0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499518" flipH="1">
            <a:off x="6951879" y="4259401"/>
            <a:ext cx="1007276" cy="1219514"/>
          </a:xfrm>
          <a:prstGeom prst="rect">
            <a:avLst/>
          </a:prstGeom>
          <a:noFill/>
          <a:extLst>
            <a:ext uri="{909E8E84-426E-40DD-AFC4-6F175D3DCCD1}">
              <a14:hiddenFill xmlns:a14="http://schemas.microsoft.com/office/drawing/2010/main">
                <a:solidFill>
                  <a:srgbClr val="FFFFFF"/>
                </a:solidFill>
              </a14:hiddenFill>
            </a:ext>
          </a:extLst>
        </p:spPr>
      </p:pic>
      <p:pic>
        <p:nvPicPr>
          <p:cNvPr id="101381" name="Picture 5" descr="P:\media_neu\foto\f_hlp26ff05f.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666531" flipH="1">
            <a:off x="5719859" y="3579291"/>
            <a:ext cx="975271" cy="1193203"/>
          </a:xfrm>
          <a:prstGeom prst="rect">
            <a:avLst/>
          </a:prstGeom>
          <a:noFill/>
          <a:extLst>
            <a:ext uri="{909E8E84-426E-40DD-AFC4-6F175D3DCCD1}">
              <a14:hiddenFill xmlns:a14="http://schemas.microsoft.com/office/drawing/2010/main">
                <a:solidFill>
                  <a:srgbClr val="FFFFFF"/>
                </a:solidFill>
              </a14:hiddenFill>
            </a:ext>
          </a:extLst>
        </p:spPr>
      </p:pic>
      <p:pic>
        <p:nvPicPr>
          <p:cNvPr id="101380" name="Picture 4" descr="P:\media_neu\foto\f_hlp24ll02fv0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6497553" flipH="1">
            <a:off x="7076931" y="2802330"/>
            <a:ext cx="1092047" cy="1336074"/>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1A02E72B-C8D6-47B9-88FE-00F1B8F80E85}"/>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6493238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de-DE" dirty="0" err="1"/>
              <a:t>Voorgemonteerde</a:t>
            </a:r>
            <a:r>
              <a:rPr lang="de-DE" dirty="0"/>
              <a:t> </a:t>
            </a:r>
            <a:r>
              <a:rPr lang="de-DE" dirty="0" err="1"/>
              <a:t>glasvezel</a:t>
            </a:r>
            <a:endParaRPr lang="de-DE" dirty="0"/>
          </a:p>
        </p:txBody>
      </p:sp>
      <p:sp>
        <p:nvSpPr>
          <p:cNvPr id="73730" name="Rectangle 3"/>
          <p:cNvSpPr>
            <a:spLocks noChangeArrowheads="1"/>
          </p:cNvSpPr>
          <p:nvPr/>
        </p:nvSpPr>
        <p:spPr bwMode="auto">
          <a:xfrm>
            <a:off x="3971925" y="2757488"/>
            <a:ext cx="9144000" cy="0"/>
          </a:xfrm>
          <a:prstGeom prst="rect">
            <a:avLst/>
          </a:prstGeom>
          <a:noFill/>
          <a:ln w="9525">
            <a:noFill/>
            <a:miter lim="800000"/>
            <a:headEnd/>
            <a:tailEnd/>
          </a:ln>
        </p:spPr>
        <p:txBody>
          <a:bodyPr>
            <a:spAutoFit/>
          </a:bodyPr>
          <a:lstStyle/>
          <a:p>
            <a:pPr eaLnBrk="0" hangingPunct="0"/>
            <a:endParaRPr lang="de-AT"/>
          </a:p>
        </p:txBody>
      </p:sp>
      <p:sp>
        <p:nvSpPr>
          <p:cNvPr id="885764" name="Rectangle 4"/>
          <p:cNvSpPr>
            <a:spLocks noChangeArrowheads="1"/>
          </p:cNvSpPr>
          <p:nvPr/>
        </p:nvSpPr>
        <p:spPr bwMode="auto">
          <a:xfrm>
            <a:off x="230525" y="1412776"/>
            <a:ext cx="5410200" cy="2585323"/>
          </a:xfrm>
          <a:prstGeom prst="rect">
            <a:avLst/>
          </a:prstGeom>
          <a:noFill/>
          <a:ln w="9525">
            <a:noFill/>
            <a:miter lim="800000"/>
            <a:headEnd/>
            <a:tailEnd/>
          </a:ln>
        </p:spPr>
        <p:txBody>
          <a:bodyPr>
            <a:spAutoFit/>
          </a:bodyPr>
          <a:lstStyle/>
          <a:p>
            <a:pPr eaLnBrk="0" hangingPunct="0"/>
            <a:r>
              <a:rPr lang="de-AT" b="1" dirty="0" err="1">
                <a:latin typeface="+mn-lt"/>
                <a:cs typeface="Arial" charset="0"/>
              </a:rPr>
              <a:t>Voorgemonteerde</a:t>
            </a:r>
            <a:r>
              <a:rPr lang="de-AT" b="1" dirty="0">
                <a:latin typeface="+mn-lt"/>
                <a:cs typeface="Arial" charset="0"/>
              </a:rPr>
              <a:t> FO </a:t>
            </a:r>
            <a:r>
              <a:rPr lang="de-AT" b="1" dirty="0" err="1">
                <a:latin typeface="+mn-lt"/>
                <a:cs typeface="Arial" charset="0"/>
              </a:rPr>
              <a:t>kabel</a:t>
            </a:r>
            <a:r>
              <a:rPr lang="de-AT" b="1" dirty="0">
                <a:latin typeface="+mn-lt"/>
                <a:cs typeface="Arial" charset="0"/>
              </a:rPr>
              <a:t> </a:t>
            </a:r>
            <a:r>
              <a:rPr lang="de-AT" b="1" dirty="0" err="1">
                <a:latin typeface="+mn-lt"/>
                <a:cs typeface="Arial" charset="0"/>
              </a:rPr>
              <a:t>bestaat</a:t>
            </a:r>
            <a:r>
              <a:rPr lang="de-AT" b="1" dirty="0">
                <a:latin typeface="+mn-lt"/>
                <a:cs typeface="Arial" charset="0"/>
              </a:rPr>
              <a:t> </a:t>
            </a:r>
            <a:r>
              <a:rPr lang="de-AT" b="1" dirty="0" err="1">
                <a:latin typeface="+mn-lt"/>
                <a:cs typeface="Arial" charset="0"/>
              </a:rPr>
              <a:t>uit</a:t>
            </a:r>
            <a:r>
              <a:rPr lang="de-AT" b="1" dirty="0">
                <a:latin typeface="+mn-lt"/>
                <a:cs typeface="Arial" charset="0"/>
              </a:rPr>
              <a:t>  </a:t>
            </a:r>
            <a:r>
              <a:rPr lang="de-AT" b="1" dirty="0" err="1">
                <a:solidFill>
                  <a:srgbClr val="0070C0"/>
                </a:solidFill>
                <a:cs typeface="Arial" charset="0"/>
              </a:rPr>
              <a:t>i</a:t>
            </a:r>
            <a:r>
              <a:rPr lang="de-AT" b="1" dirty="0" err="1">
                <a:solidFill>
                  <a:srgbClr val="0070C0"/>
                </a:solidFill>
                <a:latin typeface="+mn-lt"/>
                <a:cs typeface="Arial" charset="0"/>
              </a:rPr>
              <a:t>nstallatiekabel</a:t>
            </a:r>
            <a:r>
              <a:rPr lang="de-AT" b="1" dirty="0">
                <a:solidFill>
                  <a:srgbClr val="0069B3"/>
                </a:solidFill>
                <a:latin typeface="+mn-lt"/>
              </a:rPr>
              <a:t> (2)</a:t>
            </a:r>
            <a:r>
              <a:rPr lang="de-AT" b="1" dirty="0">
                <a:latin typeface="+mn-lt"/>
                <a:cs typeface="Arial" charset="0"/>
              </a:rPr>
              <a:t> en </a:t>
            </a:r>
            <a:r>
              <a:rPr lang="de-AT" b="1" dirty="0" err="1">
                <a:latin typeface="+mn-lt"/>
                <a:cs typeface="Arial" charset="0"/>
              </a:rPr>
              <a:t>voorgemonteerde</a:t>
            </a:r>
            <a:r>
              <a:rPr lang="de-AT" b="1" dirty="0">
                <a:latin typeface="+mn-lt"/>
                <a:cs typeface="Arial" charset="0"/>
              </a:rPr>
              <a:t> </a:t>
            </a:r>
            <a:r>
              <a:rPr lang="de-AT" b="1" dirty="0" err="1">
                <a:solidFill>
                  <a:srgbClr val="CC0000"/>
                </a:solidFill>
                <a:latin typeface="+mn-lt"/>
                <a:cs typeface="Arial" charset="0"/>
              </a:rPr>
              <a:t>connectoren</a:t>
            </a:r>
            <a:r>
              <a:rPr lang="de-AT" b="1" dirty="0">
                <a:solidFill>
                  <a:srgbClr val="CC0000"/>
                </a:solidFill>
                <a:latin typeface="+mn-lt"/>
                <a:cs typeface="Arial" charset="0"/>
              </a:rPr>
              <a:t> (1).</a:t>
            </a:r>
            <a:r>
              <a:rPr lang="de-AT" b="1" dirty="0">
                <a:latin typeface="+mn-lt"/>
                <a:cs typeface="Arial" charset="0"/>
              </a:rPr>
              <a:t> </a:t>
            </a:r>
          </a:p>
          <a:p>
            <a:pPr eaLnBrk="0" hangingPunct="0"/>
            <a:endParaRPr lang="de-AT" b="1" dirty="0">
              <a:latin typeface="+mn-lt"/>
              <a:cs typeface="Arial" charset="0"/>
            </a:endParaRPr>
          </a:p>
          <a:p>
            <a:pPr eaLnBrk="0" hangingPunct="0"/>
            <a:r>
              <a:rPr lang="de-AT" b="1" dirty="0">
                <a:latin typeface="+mn-lt"/>
                <a:cs typeface="Arial" charset="0"/>
              </a:rPr>
              <a:t>Er </a:t>
            </a:r>
            <a:r>
              <a:rPr lang="de-AT" b="1" dirty="0" err="1">
                <a:latin typeface="+mn-lt"/>
                <a:cs typeface="Arial" charset="0"/>
              </a:rPr>
              <a:t>is</a:t>
            </a:r>
            <a:r>
              <a:rPr lang="de-AT" b="1" dirty="0">
                <a:latin typeface="+mn-lt"/>
                <a:cs typeface="Arial" charset="0"/>
              </a:rPr>
              <a:t> </a:t>
            </a:r>
            <a:r>
              <a:rPr lang="de-AT" b="1" dirty="0" err="1">
                <a:latin typeface="+mn-lt"/>
                <a:cs typeface="Arial" charset="0"/>
              </a:rPr>
              <a:t>ook</a:t>
            </a:r>
            <a:r>
              <a:rPr lang="de-AT" b="1" dirty="0">
                <a:latin typeface="+mn-lt"/>
                <a:cs typeface="Arial" charset="0"/>
              </a:rPr>
              <a:t> </a:t>
            </a:r>
            <a:r>
              <a:rPr lang="de-AT" b="1" dirty="0" err="1">
                <a:latin typeface="+mn-lt"/>
                <a:cs typeface="Arial" charset="0"/>
              </a:rPr>
              <a:t>een</a:t>
            </a:r>
            <a:r>
              <a:rPr lang="de-AT" b="1" dirty="0">
                <a:latin typeface="+mn-lt"/>
                <a:cs typeface="Arial" charset="0"/>
              </a:rPr>
              <a:t> </a:t>
            </a:r>
            <a:r>
              <a:rPr lang="de-AT" b="1" dirty="0" err="1">
                <a:solidFill>
                  <a:srgbClr val="CC0000"/>
                </a:solidFill>
                <a:latin typeface="+mn-lt"/>
                <a:cs typeface="Arial" charset="0"/>
              </a:rPr>
              <a:t>trekbescherming</a:t>
            </a:r>
            <a:r>
              <a:rPr lang="de-AT" b="1" dirty="0">
                <a:solidFill>
                  <a:srgbClr val="CC0000"/>
                </a:solidFill>
                <a:latin typeface="+mn-lt"/>
                <a:cs typeface="Arial" charset="0"/>
              </a:rPr>
              <a:t> (1)</a:t>
            </a:r>
            <a:r>
              <a:rPr lang="de-AT" b="1" dirty="0">
                <a:latin typeface="+mn-lt"/>
                <a:cs typeface="Arial" charset="0"/>
              </a:rPr>
              <a:t> </a:t>
            </a:r>
            <a:r>
              <a:rPr lang="de-AT" b="1" dirty="0" err="1">
                <a:latin typeface="+mn-lt"/>
                <a:cs typeface="Arial" charset="0"/>
              </a:rPr>
              <a:t>aan</a:t>
            </a:r>
            <a:r>
              <a:rPr lang="de-AT" b="1" dirty="0">
                <a:latin typeface="+mn-lt"/>
                <a:cs typeface="Arial" charset="0"/>
              </a:rPr>
              <a:t> </a:t>
            </a:r>
            <a:r>
              <a:rPr lang="de-AT" b="1" dirty="0" err="1">
                <a:latin typeface="+mn-lt"/>
                <a:cs typeface="Arial" charset="0"/>
              </a:rPr>
              <a:t>een</a:t>
            </a:r>
            <a:r>
              <a:rPr lang="de-AT" b="1" dirty="0">
                <a:latin typeface="+mn-lt"/>
                <a:cs typeface="Arial" charset="0"/>
              </a:rPr>
              <a:t> </a:t>
            </a:r>
            <a:r>
              <a:rPr lang="de-AT" b="1" dirty="0" err="1">
                <a:latin typeface="+mn-lt"/>
                <a:cs typeface="Arial" charset="0"/>
              </a:rPr>
              <a:t>zijde</a:t>
            </a:r>
            <a:r>
              <a:rPr lang="de-AT" b="1" dirty="0">
                <a:latin typeface="+mn-lt"/>
                <a:cs typeface="Arial" charset="0"/>
              </a:rPr>
              <a:t>. </a:t>
            </a:r>
          </a:p>
          <a:p>
            <a:pPr eaLnBrk="0" hangingPunct="0"/>
            <a:r>
              <a:rPr lang="de-AT" b="1" dirty="0">
                <a:cs typeface="Arial" charset="0"/>
              </a:rPr>
              <a:t>Kabel trekken kann </a:t>
            </a:r>
            <a:r>
              <a:rPr lang="de-AT" b="1" dirty="0" err="1">
                <a:cs typeface="Arial" charset="0"/>
              </a:rPr>
              <a:t>dus</a:t>
            </a:r>
            <a:r>
              <a:rPr lang="de-AT" b="1" dirty="0">
                <a:cs typeface="Arial" charset="0"/>
              </a:rPr>
              <a:t> </a:t>
            </a:r>
            <a:r>
              <a:rPr lang="de-AT" b="1" dirty="0" err="1">
                <a:cs typeface="Arial" charset="0"/>
              </a:rPr>
              <a:t>zonder</a:t>
            </a:r>
            <a:r>
              <a:rPr lang="de-AT" b="1" dirty="0">
                <a:cs typeface="Arial" charset="0"/>
              </a:rPr>
              <a:t> de </a:t>
            </a:r>
            <a:r>
              <a:rPr lang="de-AT" b="1" dirty="0" err="1">
                <a:cs typeface="Arial" charset="0"/>
              </a:rPr>
              <a:t>connectoren</a:t>
            </a:r>
            <a:r>
              <a:rPr lang="de-AT" b="1" dirty="0">
                <a:cs typeface="Arial" charset="0"/>
              </a:rPr>
              <a:t> </a:t>
            </a:r>
            <a:r>
              <a:rPr lang="de-AT" b="1" dirty="0" err="1">
                <a:cs typeface="Arial" charset="0"/>
              </a:rPr>
              <a:t>te</a:t>
            </a:r>
            <a:r>
              <a:rPr lang="de-AT" b="1" dirty="0">
                <a:cs typeface="Arial" charset="0"/>
              </a:rPr>
              <a:t> </a:t>
            </a:r>
            <a:r>
              <a:rPr lang="de-AT" b="1" dirty="0" err="1">
                <a:cs typeface="Arial" charset="0"/>
              </a:rPr>
              <a:t>beschadigen</a:t>
            </a:r>
            <a:endParaRPr lang="de-AT" b="1" dirty="0">
              <a:cs typeface="Arial" charset="0"/>
            </a:endParaRPr>
          </a:p>
          <a:p>
            <a:pPr eaLnBrk="0" hangingPunct="0"/>
            <a:endParaRPr lang="de-AT" b="1" dirty="0">
              <a:latin typeface="+mn-lt"/>
              <a:cs typeface="Arial" charset="0"/>
            </a:endParaRPr>
          </a:p>
          <a:p>
            <a:pPr eaLnBrk="0" hangingPunct="0"/>
            <a:r>
              <a:rPr lang="de-AT" b="1" dirty="0" err="1">
                <a:latin typeface="+mn-lt"/>
                <a:cs typeface="Arial" charset="0"/>
              </a:rPr>
              <a:t>Meetresultaten</a:t>
            </a:r>
            <a:r>
              <a:rPr lang="de-AT" b="1" dirty="0">
                <a:latin typeface="+mn-lt"/>
                <a:cs typeface="Arial" charset="0"/>
              </a:rPr>
              <a:t> worden </a:t>
            </a:r>
            <a:r>
              <a:rPr lang="de-AT" b="1" dirty="0" err="1">
                <a:latin typeface="+mn-lt"/>
                <a:cs typeface="Arial" charset="0"/>
              </a:rPr>
              <a:t>meegeleverd</a:t>
            </a:r>
            <a:r>
              <a:rPr lang="de-AT" b="1" dirty="0">
                <a:latin typeface="+mn-lt"/>
                <a:cs typeface="Arial" charset="0"/>
              </a:rPr>
              <a:t>.</a:t>
            </a:r>
          </a:p>
        </p:txBody>
      </p:sp>
      <p:sp>
        <p:nvSpPr>
          <p:cNvPr id="73732" name="Rectangle 5"/>
          <p:cNvSpPr>
            <a:spLocks noChangeArrowheads="1"/>
          </p:cNvSpPr>
          <p:nvPr/>
        </p:nvSpPr>
        <p:spPr bwMode="auto">
          <a:xfrm>
            <a:off x="4019550" y="3067050"/>
            <a:ext cx="9144000" cy="0"/>
          </a:xfrm>
          <a:prstGeom prst="rect">
            <a:avLst/>
          </a:prstGeom>
          <a:noFill/>
          <a:ln w="9525">
            <a:noFill/>
            <a:miter lim="800000"/>
            <a:headEnd/>
            <a:tailEnd/>
          </a:ln>
        </p:spPr>
        <p:txBody>
          <a:bodyPr>
            <a:spAutoFit/>
          </a:bodyPr>
          <a:lstStyle/>
          <a:p>
            <a:pPr eaLnBrk="0" hangingPunct="0"/>
            <a:endParaRPr lang="de-AT"/>
          </a:p>
        </p:txBody>
      </p:sp>
      <p:sp>
        <p:nvSpPr>
          <p:cNvPr id="73733" name="Rectangle 6"/>
          <p:cNvSpPr>
            <a:spLocks noChangeArrowheads="1"/>
          </p:cNvSpPr>
          <p:nvPr/>
        </p:nvSpPr>
        <p:spPr bwMode="auto">
          <a:xfrm>
            <a:off x="3971925" y="2757488"/>
            <a:ext cx="9144000" cy="0"/>
          </a:xfrm>
          <a:prstGeom prst="rect">
            <a:avLst/>
          </a:prstGeom>
          <a:noFill/>
          <a:ln w="9525">
            <a:noFill/>
            <a:miter lim="800000"/>
            <a:headEnd/>
            <a:tailEnd/>
          </a:ln>
        </p:spPr>
        <p:txBody>
          <a:bodyPr>
            <a:spAutoFit/>
          </a:bodyPr>
          <a:lstStyle/>
          <a:p>
            <a:pPr eaLnBrk="0" hangingPunct="0"/>
            <a:endParaRPr lang="de-AT"/>
          </a:p>
        </p:txBody>
      </p:sp>
      <p:grpSp>
        <p:nvGrpSpPr>
          <p:cNvPr id="73734" name="Group 7"/>
          <p:cNvGrpSpPr>
            <a:grpSpLocks/>
          </p:cNvGrpSpPr>
          <p:nvPr/>
        </p:nvGrpSpPr>
        <p:grpSpPr bwMode="auto">
          <a:xfrm>
            <a:off x="5580112" y="1844824"/>
            <a:ext cx="3321496" cy="3565376"/>
            <a:chOff x="99" y="1200"/>
            <a:chExt cx="1983" cy="2199"/>
          </a:xfrm>
        </p:grpSpPr>
        <p:pic>
          <p:nvPicPr>
            <p:cNvPr id="73735" name="Picture 8" descr="zu vorkonfektionierbare LWL"/>
            <p:cNvPicPr>
              <a:picLocks noChangeAspect="1" noChangeArrowheads="1"/>
            </p:cNvPicPr>
            <p:nvPr/>
          </p:nvPicPr>
          <p:blipFill>
            <a:blip r:embed="rId2"/>
            <a:srcRect/>
            <a:stretch>
              <a:fillRect/>
            </a:stretch>
          </p:blipFill>
          <p:spPr bwMode="auto">
            <a:xfrm>
              <a:off x="99" y="1200"/>
              <a:ext cx="1965" cy="2199"/>
            </a:xfrm>
            <a:prstGeom prst="rect">
              <a:avLst/>
            </a:prstGeom>
            <a:noFill/>
            <a:ln w="9525">
              <a:noFill/>
              <a:miter lim="800000"/>
              <a:headEnd/>
              <a:tailEnd/>
            </a:ln>
          </p:spPr>
        </p:pic>
        <p:sp>
          <p:nvSpPr>
            <p:cNvPr id="73736" name="Line 9"/>
            <p:cNvSpPr>
              <a:spLocks noChangeShapeType="1"/>
            </p:cNvSpPr>
            <p:nvPr/>
          </p:nvSpPr>
          <p:spPr bwMode="auto">
            <a:xfrm flipV="1">
              <a:off x="1152" y="1440"/>
              <a:ext cx="576" cy="528"/>
            </a:xfrm>
            <a:prstGeom prst="line">
              <a:avLst/>
            </a:prstGeom>
            <a:noFill/>
            <a:ln w="28575">
              <a:solidFill>
                <a:srgbClr val="0069B3"/>
              </a:solidFill>
              <a:round/>
              <a:headEnd/>
              <a:tailEnd type="triangle" w="med" len="med"/>
            </a:ln>
          </p:spPr>
          <p:txBody>
            <a:bodyPr/>
            <a:lstStyle/>
            <a:p>
              <a:endParaRPr lang="en-US"/>
            </a:p>
          </p:txBody>
        </p:sp>
        <p:sp>
          <p:nvSpPr>
            <p:cNvPr id="73737" name="Line 10"/>
            <p:cNvSpPr>
              <a:spLocks noChangeShapeType="1"/>
            </p:cNvSpPr>
            <p:nvPr/>
          </p:nvSpPr>
          <p:spPr bwMode="auto">
            <a:xfrm>
              <a:off x="1488" y="2400"/>
              <a:ext cx="336" cy="672"/>
            </a:xfrm>
            <a:prstGeom prst="line">
              <a:avLst/>
            </a:prstGeom>
            <a:noFill/>
            <a:ln w="28575">
              <a:solidFill>
                <a:srgbClr val="CC0000"/>
              </a:solidFill>
              <a:round/>
              <a:headEnd/>
              <a:tailEnd type="triangle" w="med" len="med"/>
            </a:ln>
          </p:spPr>
          <p:txBody>
            <a:bodyPr/>
            <a:lstStyle/>
            <a:p>
              <a:endParaRPr lang="en-US"/>
            </a:p>
          </p:txBody>
        </p:sp>
        <p:sp>
          <p:nvSpPr>
            <p:cNvPr id="73738" name="Line 11"/>
            <p:cNvSpPr>
              <a:spLocks noChangeShapeType="1"/>
            </p:cNvSpPr>
            <p:nvPr/>
          </p:nvSpPr>
          <p:spPr bwMode="auto">
            <a:xfrm>
              <a:off x="528" y="2880"/>
              <a:ext cx="1200" cy="288"/>
            </a:xfrm>
            <a:prstGeom prst="line">
              <a:avLst/>
            </a:prstGeom>
            <a:noFill/>
            <a:ln w="28575">
              <a:solidFill>
                <a:srgbClr val="CC0000"/>
              </a:solidFill>
              <a:round/>
              <a:headEnd/>
              <a:tailEnd type="triangle" w="med" len="med"/>
            </a:ln>
          </p:spPr>
          <p:txBody>
            <a:bodyPr/>
            <a:lstStyle/>
            <a:p>
              <a:endParaRPr lang="en-US"/>
            </a:p>
          </p:txBody>
        </p:sp>
        <p:sp>
          <p:nvSpPr>
            <p:cNvPr id="73739" name="Rectangle 12"/>
            <p:cNvSpPr>
              <a:spLocks noChangeArrowheads="1"/>
            </p:cNvSpPr>
            <p:nvPr/>
          </p:nvSpPr>
          <p:spPr bwMode="auto">
            <a:xfrm>
              <a:off x="1713" y="1248"/>
              <a:ext cx="369" cy="307"/>
            </a:xfrm>
            <a:prstGeom prst="rect">
              <a:avLst/>
            </a:prstGeom>
            <a:noFill/>
            <a:ln w="9525">
              <a:noFill/>
              <a:miter lim="800000"/>
              <a:headEnd/>
              <a:tailEnd/>
            </a:ln>
          </p:spPr>
          <p:txBody>
            <a:bodyPr wrap="none">
              <a:spAutoFit/>
            </a:bodyPr>
            <a:lstStyle/>
            <a:p>
              <a:pPr eaLnBrk="0" hangingPunct="0"/>
              <a:r>
                <a:rPr lang="de-AT">
                  <a:solidFill>
                    <a:srgbClr val="0069B3"/>
                  </a:solidFill>
                </a:rPr>
                <a:t>(2)</a:t>
              </a:r>
              <a:endParaRPr lang="de-DE">
                <a:solidFill>
                  <a:srgbClr val="0069B3"/>
                </a:solidFill>
              </a:endParaRPr>
            </a:p>
          </p:txBody>
        </p:sp>
        <p:sp>
          <p:nvSpPr>
            <p:cNvPr id="73740" name="Rectangle 13"/>
            <p:cNvSpPr>
              <a:spLocks noChangeArrowheads="1"/>
            </p:cNvSpPr>
            <p:nvPr/>
          </p:nvSpPr>
          <p:spPr bwMode="auto">
            <a:xfrm>
              <a:off x="1680" y="3072"/>
              <a:ext cx="369" cy="307"/>
            </a:xfrm>
            <a:prstGeom prst="rect">
              <a:avLst/>
            </a:prstGeom>
            <a:noFill/>
            <a:ln w="9525">
              <a:noFill/>
              <a:miter lim="800000"/>
              <a:headEnd/>
              <a:tailEnd/>
            </a:ln>
          </p:spPr>
          <p:txBody>
            <a:bodyPr wrap="none">
              <a:spAutoFit/>
            </a:bodyPr>
            <a:lstStyle/>
            <a:p>
              <a:pPr eaLnBrk="0" hangingPunct="0"/>
              <a:r>
                <a:rPr lang="de-AT">
                  <a:solidFill>
                    <a:srgbClr val="CC0000"/>
                  </a:solidFill>
                  <a:cs typeface="Arial" charset="0"/>
                </a:rPr>
                <a:t>(1)</a:t>
              </a:r>
              <a:endParaRPr lang="de-DE">
                <a:solidFill>
                  <a:srgbClr val="CC0000"/>
                </a:solidFill>
                <a:cs typeface="Arial" charset="0"/>
              </a:endParaRPr>
            </a:p>
          </p:txBody>
        </p:sp>
      </p:grpSp>
      <p:sp>
        <p:nvSpPr>
          <p:cNvPr id="15" name="Rechthoek 14">
            <a:extLst>
              <a:ext uri="{FF2B5EF4-FFF2-40B4-BE49-F238E27FC236}">
                <a16:creationId xmlns:a16="http://schemas.microsoft.com/office/drawing/2014/main" id="{6CAB4CE8-A39D-45BD-9C5A-0439C522169F}"/>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16446829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iterate type="wd">
                                    <p:tmPct val="100000"/>
                                  </p:iterate>
                                  <p:childTnLst>
                                    <p:set>
                                      <p:cBhvr>
                                        <p:cTn id="6" dur="1" fill="hold">
                                          <p:stCondLst>
                                            <p:cond delay="0"/>
                                          </p:stCondLst>
                                        </p:cTn>
                                        <p:tgtEl>
                                          <p:spTgt spid="885764"/>
                                        </p:tgtEl>
                                        <p:attrNameLst>
                                          <p:attrName>style.visibility</p:attrName>
                                        </p:attrNameLst>
                                      </p:cBhvr>
                                      <p:to>
                                        <p:strVal val="visible"/>
                                      </p:to>
                                    </p:set>
                                    <p:animEffect transition="in" filter="wipe(left)">
                                      <p:cBhvr>
                                        <p:cTn id="7" dur="300"/>
                                        <p:tgtEl>
                                          <p:spTgt spid="885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576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5"/>
          <p:cNvSpPr>
            <a:spLocks noGrp="1" noChangeArrowheads="1"/>
          </p:cNvSpPr>
          <p:nvPr>
            <p:ph type="title"/>
          </p:nvPr>
        </p:nvSpPr>
        <p:spPr>
          <a:xfrm>
            <a:off x="195264" y="169863"/>
            <a:ext cx="5303220" cy="666750"/>
          </a:xfrm>
        </p:spPr>
        <p:txBody>
          <a:bodyPr/>
          <a:lstStyle/>
          <a:p>
            <a:pPr eaLnBrk="1" hangingPunct="1"/>
            <a:r>
              <a:rPr lang="de-DE" dirty="0"/>
              <a:t>FO- </a:t>
            </a:r>
            <a:r>
              <a:rPr lang="de-DE" dirty="0" err="1"/>
              <a:t>Patchpaneel</a:t>
            </a:r>
            <a:r>
              <a:rPr lang="de-DE" dirty="0"/>
              <a:t> 19“ </a:t>
            </a:r>
            <a:endParaRPr lang="de-DE" dirty="0">
              <a:solidFill>
                <a:srgbClr val="CC0000"/>
              </a:solidFill>
            </a:endParaRPr>
          </a:p>
        </p:txBody>
      </p:sp>
      <p:sp>
        <p:nvSpPr>
          <p:cNvPr id="20" name="Rectangle 34"/>
          <p:cNvSpPr txBox="1">
            <a:spLocks noChangeArrowheads="1"/>
          </p:cNvSpPr>
          <p:nvPr/>
        </p:nvSpPr>
        <p:spPr bwMode="auto">
          <a:xfrm>
            <a:off x="751860" y="1201886"/>
            <a:ext cx="7148067" cy="1381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49263" indent="-449263">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fontAlgn="auto">
              <a:spcBef>
                <a:spcPts val="0"/>
              </a:spcBef>
              <a:spcAft>
                <a:spcPts val="0"/>
              </a:spcAft>
              <a:buFontTx/>
              <a:buBlip>
                <a:blip r:embed="rId2"/>
              </a:buBlip>
              <a:defRPr/>
            </a:pPr>
            <a:r>
              <a:rPr lang="de-DE" b="1" dirty="0" err="1">
                <a:solidFill>
                  <a:srgbClr val="000000"/>
                </a:solidFill>
                <a:latin typeface="Arial"/>
              </a:rPr>
              <a:t>Patchpanelen</a:t>
            </a:r>
            <a:r>
              <a:rPr lang="de-DE" b="1" dirty="0">
                <a:solidFill>
                  <a:srgbClr val="000000"/>
                </a:solidFill>
                <a:latin typeface="Arial"/>
              </a:rPr>
              <a:t> incl. </a:t>
            </a:r>
            <a:r>
              <a:rPr lang="de-DE" b="1" dirty="0" err="1">
                <a:solidFill>
                  <a:srgbClr val="000000"/>
                </a:solidFill>
                <a:latin typeface="Arial"/>
              </a:rPr>
              <a:t>couplers</a:t>
            </a:r>
            <a:r>
              <a:rPr lang="de-DE" b="1" dirty="0">
                <a:solidFill>
                  <a:srgbClr val="000000"/>
                </a:solidFill>
                <a:latin typeface="Arial"/>
              </a:rPr>
              <a:t> (</a:t>
            </a:r>
            <a:r>
              <a:rPr lang="de-DE" b="1" dirty="0" err="1">
                <a:solidFill>
                  <a:srgbClr val="000000"/>
                </a:solidFill>
                <a:latin typeface="Arial"/>
              </a:rPr>
              <a:t>zonder</a:t>
            </a:r>
            <a:r>
              <a:rPr lang="de-DE" b="1" dirty="0">
                <a:solidFill>
                  <a:srgbClr val="000000"/>
                </a:solidFill>
                <a:latin typeface="Arial"/>
              </a:rPr>
              <a:t> </a:t>
            </a:r>
            <a:r>
              <a:rPr lang="de-DE" b="1" dirty="0" err="1">
                <a:solidFill>
                  <a:srgbClr val="000000"/>
                </a:solidFill>
                <a:latin typeface="Arial"/>
              </a:rPr>
              <a:t>pigtail</a:t>
            </a:r>
            <a:r>
              <a:rPr lang="de-DE" b="1" dirty="0">
                <a:solidFill>
                  <a:srgbClr val="000000"/>
                </a:solidFill>
                <a:latin typeface="Arial"/>
              </a:rPr>
              <a:t>):</a:t>
            </a:r>
          </a:p>
          <a:p>
            <a:pPr marL="0" indent="0" fontAlgn="auto">
              <a:spcBef>
                <a:spcPts val="0"/>
              </a:spcBef>
              <a:spcAft>
                <a:spcPts val="0"/>
              </a:spcAft>
              <a:defRPr/>
            </a:pPr>
            <a:endParaRPr lang="de-DE" sz="1100" b="1" dirty="0">
              <a:solidFill>
                <a:srgbClr val="000000"/>
              </a:solidFill>
              <a:latin typeface="Arial"/>
            </a:endParaRPr>
          </a:p>
          <a:p>
            <a:pPr marL="361950" indent="-84138" fontAlgn="auto">
              <a:spcBef>
                <a:spcPts val="0"/>
              </a:spcBef>
              <a:spcAft>
                <a:spcPts val="0"/>
              </a:spcAft>
              <a:buBlip>
                <a:blip r:embed="rId2"/>
              </a:buBlip>
              <a:defRPr/>
            </a:pPr>
            <a:r>
              <a:rPr lang="de-DE" sz="2000" dirty="0">
                <a:solidFill>
                  <a:srgbClr val="000000"/>
                </a:solidFill>
                <a:latin typeface="Arial"/>
              </a:rPr>
              <a:t> </a:t>
            </a:r>
            <a:r>
              <a:rPr lang="de-DE" sz="2000" b="1" dirty="0">
                <a:latin typeface="Arial" charset="0"/>
              </a:rPr>
              <a:t>Multimode </a:t>
            </a:r>
            <a:r>
              <a:rPr lang="de-DE" sz="2000" b="1" dirty="0" err="1">
                <a:latin typeface="Arial" charset="0"/>
              </a:rPr>
              <a:t>Couplers</a:t>
            </a:r>
            <a:r>
              <a:rPr lang="de-DE" sz="2000" b="1" dirty="0">
                <a:latin typeface="Arial" charset="0"/>
              </a:rPr>
              <a:t> LC, SC, ST</a:t>
            </a:r>
          </a:p>
          <a:p>
            <a:pPr marL="361950" indent="-84138" fontAlgn="auto">
              <a:spcBef>
                <a:spcPts val="0"/>
              </a:spcBef>
              <a:spcAft>
                <a:spcPts val="0"/>
              </a:spcAft>
              <a:buBlip>
                <a:blip r:embed="rId2"/>
              </a:buBlip>
              <a:defRPr/>
            </a:pPr>
            <a:r>
              <a:rPr lang="de-DE" sz="2000" b="1" dirty="0">
                <a:latin typeface="Arial" charset="0"/>
              </a:rPr>
              <a:t> Singlemode </a:t>
            </a:r>
            <a:r>
              <a:rPr lang="de-DE" sz="2000" b="1" dirty="0" err="1">
                <a:latin typeface="Arial" charset="0"/>
              </a:rPr>
              <a:t>Couplers</a:t>
            </a:r>
            <a:r>
              <a:rPr lang="de-DE" sz="2000" b="1" dirty="0">
                <a:latin typeface="Arial" charset="0"/>
              </a:rPr>
              <a:t> LC, SC</a:t>
            </a:r>
          </a:p>
          <a:p>
            <a:pPr marL="361950" indent="-84138" fontAlgn="auto">
              <a:spcBef>
                <a:spcPts val="0"/>
              </a:spcBef>
              <a:spcAft>
                <a:spcPts val="0"/>
              </a:spcAft>
              <a:buFontTx/>
              <a:buBlip>
                <a:blip r:embed="rId2"/>
              </a:buBlip>
              <a:defRPr/>
            </a:pPr>
            <a:r>
              <a:rPr lang="de-DE" sz="1800" b="1" i="1" dirty="0">
                <a:solidFill>
                  <a:srgbClr val="000000"/>
                </a:solidFill>
                <a:latin typeface="Arial"/>
              </a:rPr>
              <a:t> </a:t>
            </a:r>
            <a:r>
              <a:rPr lang="de-DE" sz="2000" b="1" dirty="0">
                <a:latin typeface="Arial" charset="0"/>
              </a:rPr>
              <a:t>Wandkasten </a:t>
            </a:r>
            <a:r>
              <a:rPr lang="de-DE" sz="2000" b="1" dirty="0" err="1">
                <a:latin typeface="Arial" charset="0"/>
              </a:rPr>
              <a:t>enkel</a:t>
            </a:r>
            <a:r>
              <a:rPr lang="de-DE" sz="2000" b="1" dirty="0">
                <a:latin typeface="Arial" charset="0"/>
              </a:rPr>
              <a:t> in </a:t>
            </a:r>
            <a:r>
              <a:rPr lang="de-DE" sz="2000" b="1" dirty="0" err="1">
                <a:latin typeface="Arial" charset="0"/>
              </a:rPr>
              <a:t>losse</a:t>
            </a:r>
            <a:r>
              <a:rPr lang="de-DE" sz="2000" b="1" dirty="0">
                <a:latin typeface="Arial" charset="0"/>
              </a:rPr>
              <a:t> </a:t>
            </a:r>
            <a:r>
              <a:rPr lang="de-DE" sz="2000" b="1" dirty="0" err="1">
                <a:latin typeface="Arial" charset="0"/>
              </a:rPr>
              <a:t>onderdelebn</a:t>
            </a:r>
            <a:r>
              <a:rPr lang="de-DE" sz="2000" b="1" dirty="0">
                <a:latin typeface="Arial" charset="0"/>
              </a:rPr>
              <a:t> - p. 212</a:t>
            </a:r>
          </a:p>
          <a:p>
            <a:pPr marL="914400" lvl="2" indent="0" fontAlgn="auto">
              <a:spcBef>
                <a:spcPts val="0"/>
              </a:spcBef>
              <a:spcAft>
                <a:spcPts val="0"/>
              </a:spcAft>
              <a:defRPr/>
            </a:pPr>
            <a:endParaRPr lang="de-DE" sz="1800" b="1" dirty="0">
              <a:solidFill>
                <a:srgbClr val="000000"/>
              </a:solidFill>
              <a:latin typeface="Arial"/>
            </a:endParaRPr>
          </a:p>
          <a:p>
            <a:pPr marL="914400" lvl="2" indent="0" fontAlgn="auto">
              <a:spcBef>
                <a:spcPts val="0"/>
              </a:spcBef>
              <a:spcAft>
                <a:spcPts val="0"/>
              </a:spcAft>
              <a:defRPr/>
            </a:pPr>
            <a:endParaRPr lang="de-DE" sz="1800" b="1" dirty="0">
              <a:solidFill>
                <a:srgbClr val="000000"/>
              </a:solidFill>
              <a:latin typeface="Arial"/>
            </a:endParaRPr>
          </a:p>
          <a:p>
            <a:pPr marL="0" indent="0" fontAlgn="auto">
              <a:spcBef>
                <a:spcPts val="0"/>
              </a:spcBef>
              <a:spcAft>
                <a:spcPts val="0"/>
              </a:spcAft>
              <a:defRPr/>
            </a:pPr>
            <a:endParaRPr lang="de-DE" sz="3200" b="1" i="1" dirty="0">
              <a:solidFill>
                <a:srgbClr val="00B0F0"/>
              </a:solidFill>
              <a:latin typeface="Arial"/>
            </a:endParaRPr>
          </a:p>
          <a:p>
            <a:pPr marL="0" indent="0" fontAlgn="auto">
              <a:spcBef>
                <a:spcPts val="0"/>
              </a:spcBef>
              <a:spcAft>
                <a:spcPts val="0"/>
              </a:spcAft>
              <a:defRPr/>
            </a:pPr>
            <a:endParaRPr lang="de-DE" sz="2000" b="1" dirty="0">
              <a:solidFill>
                <a:srgbClr val="000000"/>
              </a:solidFill>
              <a:latin typeface="Arial"/>
            </a:endParaRPr>
          </a:p>
          <a:p>
            <a:pPr marL="0" indent="0" fontAlgn="auto">
              <a:spcBef>
                <a:spcPts val="0"/>
              </a:spcBef>
              <a:spcAft>
                <a:spcPts val="0"/>
              </a:spcAft>
              <a:defRPr/>
            </a:pPr>
            <a:endParaRPr lang="de-AT" sz="2000" b="1" dirty="0">
              <a:solidFill>
                <a:srgbClr val="000000"/>
              </a:solidFill>
              <a:latin typeface="Arial"/>
            </a:endParaRPr>
          </a:p>
        </p:txBody>
      </p:sp>
      <p:sp>
        <p:nvSpPr>
          <p:cNvPr id="24" name="Text Box 5"/>
          <p:cNvSpPr txBox="1">
            <a:spLocks noChangeArrowheads="1"/>
          </p:cNvSpPr>
          <p:nvPr/>
        </p:nvSpPr>
        <p:spPr bwMode="auto">
          <a:xfrm>
            <a:off x="4563380" y="2964408"/>
            <a:ext cx="3506511" cy="368957"/>
          </a:xfrm>
          <a:prstGeom prst="rect">
            <a:avLst/>
          </a:prstGeom>
          <a:noFill/>
          <a:ln w="9525">
            <a:noFill/>
            <a:miter lim="800000"/>
            <a:headEnd/>
            <a:tailEnd/>
          </a:ln>
        </p:spPr>
        <p:txBody>
          <a:bodyPr wrap="none">
            <a:spAutoFit/>
          </a:bodyPr>
          <a:lstStyle/>
          <a:p>
            <a:pPr eaLnBrk="0" hangingPunct="0"/>
            <a:r>
              <a:rPr lang="en-US" sz="1800" b="1" dirty="0">
                <a:latin typeface="Arial" charset="0"/>
              </a:rPr>
              <a:t>Depth-adjustable 19” brackets</a:t>
            </a:r>
            <a:endParaRPr lang="de-DE" sz="1800" b="1" dirty="0">
              <a:latin typeface="Arial" charset="0"/>
            </a:endParaRPr>
          </a:p>
        </p:txBody>
      </p:sp>
      <p:grpSp>
        <p:nvGrpSpPr>
          <p:cNvPr id="8" name="Gruppieren 7"/>
          <p:cNvGrpSpPr/>
          <p:nvPr/>
        </p:nvGrpSpPr>
        <p:grpSpPr>
          <a:xfrm>
            <a:off x="229725" y="2815436"/>
            <a:ext cx="8100979" cy="3373159"/>
            <a:chOff x="117831" y="2383480"/>
            <a:chExt cx="8100979" cy="3373159"/>
          </a:xfrm>
        </p:grpSpPr>
        <p:pic>
          <p:nvPicPr>
            <p:cNvPr id="74753" name="Picture 27" descr="f_hsels12mcg_xx_02_at_li_o"/>
            <p:cNvPicPr>
              <a:picLocks noChangeAspect="1" noChangeArrowheads="1"/>
            </p:cNvPicPr>
            <p:nvPr/>
          </p:nvPicPr>
          <p:blipFill>
            <a:blip r:embed="rId3"/>
            <a:srcRect/>
            <a:stretch>
              <a:fillRect/>
            </a:stretch>
          </p:blipFill>
          <p:spPr bwMode="auto">
            <a:xfrm>
              <a:off x="1966834" y="3836264"/>
              <a:ext cx="3916178" cy="1181768"/>
            </a:xfrm>
            <a:prstGeom prst="rect">
              <a:avLst/>
            </a:prstGeom>
            <a:noFill/>
            <a:ln w="9525">
              <a:noFill/>
              <a:miter lim="800000"/>
              <a:headEnd/>
              <a:tailEnd/>
            </a:ln>
          </p:spPr>
        </p:pic>
        <p:pic>
          <p:nvPicPr>
            <p:cNvPr id="74754" name="Picture 3" descr="f_hsels123lg_xx_03_at_li_o"/>
            <p:cNvPicPr>
              <a:picLocks noChangeAspect="1" noChangeArrowheads="1"/>
            </p:cNvPicPr>
            <p:nvPr/>
          </p:nvPicPr>
          <p:blipFill>
            <a:blip r:embed="rId4"/>
            <a:srcRect/>
            <a:stretch>
              <a:fillRect/>
            </a:stretch>
          </p:blipFill>
          <p:spPr bwMode="auto">
            <a:xfrm>
              <a:off x="3492671" y="2383480"/>
              <a:ext cx="4428881" cy="1153853"/>
            </a:xfrm>
            <a:prstGeom prst="rect">
              <a:avLst/>
            </a:prstGeom>
            <a:noFill/>
            <a:ln w="9525">
              <a:noFill/>
              <a:miter lim="800000"/>
              <a:headEnd/>
              <a:tailEnd/>
            </a:ln>
          </p:spPr>
        </p:pic>
        <p:grpSp>
          <p:nvGrpSpPr>
            <p:cNvPr id="2" name="Group 6"/>
            <p:cNvGrpSpPr>
              <a:grpSpLocks/>
            </p:cNvGrpSpPr>
            <p:nvPr/>
          </p:nvGrpSpPr>
          <p:grpSpPr bwMode="auto">
            <a:xfrm>
              <a:off x="1091421" y="2591684"/>
              <a:ext cx="3749824" cy="672305"/>
              <a:chOff x="-38" y="1918"/>
              <a:chExt cx="2750" cy="578"/>
            </a:xfrm>
          </p:grpSpPr>
          <p:sp>
            <p:nvSpPr>
              <p:cNvPr id="74769" name="Text Box 7"/>
              <p:cNvSpPr txBox="1">
                <a:spLocks noChangeArrowheads="1"/>
              </p:cNvSpPr>
              <p:nvPr/>
            </p:nvSpPr>
            <p:spPr bwMode="auto">
              <a:xfrm>
                <a:off x="-38" y="1918"/>
                <a:ext cx="2750" cy="318"/>
              </a:xfrm>
              <a:prstGeom prst="rect">
                <a:avLst/>
              </a:prstGeom>
              <a:noFill/>
              <a:ln w="9525">
                <a:noFill/>
                <a:miter lim="800000"/>
                <a:headEnd/>
                <a:tailEnd/>
              </a:ln>
            </p:spPr>
            <p:txBody>
              <a:bodyPr wrap="none">
                <a:spAutoFit/>
              </a:bodyPr>
              <a:lstStyle/>
              <a:p>
                <a:pPr eaLnBrk="0" hangingPunct="0"/>
                <a:r>
                  <a:rPr lang="en-US" sz="1800" b="1" dirty="0">
                    <a:latin typeface="Arial" charset="0"/>
                  </a:rPr>
                  <a:t>Haken 19” in </a:t>
                </a:r>
                <a:r>
                  <a:rPr lang="en-US" sz="1800" b="1" dirty="0" err="1">
                    <a:latin typeface="Arial" charset="0"/>
                  </a:rPr>
                  <a:t>diepte</a:t>
                </a:r>
                <a:r>
                  <a:rPr lang="en-US" sz="1800" b="1" dirty="0">
                    <a:latin typeface="Arial" charset="0"/>
                  </a:rPr>
                  <a:t> </a:t>
                </a:r>
                <a:r>
                  <a:rPr lang="en-US" sz="1800" b="1" dirty="0" err="1">
                    <a:latin typeface="Arial" charset="0"/>
                  </a:rPr>
                  <a:t>verstelbaar</a:t>
                </a:r>
                <a:r>
                  <a:rPr lang="en-US" sz="1800" b="1" dirty="0">
                    <a:latin typeface="Arial" charset="0"/>
                  </a:rPr>
                  <a:t>  </a:t>
                </a:r>
                <a:endParaRPr lang="de-DE" sz="1800" b="1" dirty="0">
                  <a:latin typeface="Arial" charset="0"/>
                </a:endParaRPr>
              </a:p>
            </p:txBody>
          </p:sp>
          <p:sp>
            <p:nvSpPr>
              <p:cNvPr id="74770" name="Line 8"/>
              <p:cNvSpPr>
                <a:spLocks noChangeShapeType="1"/>
              </p:cNvSpPr>
              <p:nvPr/>
            </p:nvSpPr>
            <p:spPr bwMode="auto">
              <a:xfrm flipH="1" flipV="1">
                <a:off x="1248" y="2304"/>
                <a:ext cx="528" cy="192"/>
              </a:xfrm>
              <a:prstGeom prst="line">
                <a:avLst/>
              </a:prstGeom>
              <a:noFill/>
              <a:ln w="9525">
                <a:solidFill>
                  <a:schemeClr val="tx1"/>
                </a:solidFill>
                <a:round/>
                <a:headEnd/>
                <a:tailEnd type="triangle" w="med" len="med"/>
              </a:ln>
            </p:spPr>
            <p:txBody>
              <a:bodyPr/>
              <a:lstStyle/>
              <a:p>
                <a:endParaRPr lang="en-US" sz="1800"/>
              </a:p>
            </p:txBody>
          </p:sp>
        </p:grpSp>
        <p:grpSp>
          <p:nvGrpSpPr>
            <p:cNvPr id="3" name="Group 28"/>
            <p:cNvGrpSpPr>
              <a:grpSpLocks/>
            </p:cNvGrpSpPr>
            <p:nvPr/>
          </p:nvGrpSpPr>
          <p:grpSpPr bwMode="auto">
            <a:xfrm>
              <a:off x="117831" y="3167447"/>
              <a:ext cx="3373476" cy="968910"/>
              <a:chOff x="-428" y="1425"/>
              <a:chExt cx="2474" cy="833"/>
            </a:xfrm>
          </p:grpSpPr>
          <p:sp>
            <p:nvSpPr>
              <p:cNvPr id="74767" name="Text Box 10"/>
              <p:cNvSpPr txBox="1">
                <a:spLocks noChangeArrowheads="1"/>
              </p:cNvSpPr>
              <p:nvPr/>
            </p:nvSpPr>
            <p:spPr bwMode="auto">
              <a:xfrm>
                <a:off x="-428" y="1425"/>
                <a:ext cx="2082" cy="318"/>
              </a:xfrm>
              <a:prstGeom prst="rect">
                <a:avLst/>
              </a:prstGeom>
              <a:noFill/>
              <a:ln w="9525">
                <a:noFill/>
                <a:miter lim="800000"/>
                <a:headEnd/>
                <a:tailEnd/>
              </a:ln>
            </p:spPr>
            <p:txBody>
              <a:bodyPr wrap="none">
                <a:spAutoFit/>
              </a:bodyPr>
              <a:lstStyle/>
              <a:p>
                <a:pPr eaLnBrk="0" hangingPunct="0"/>
                <a:r>
                  <a:rPr lang="de-DE" sz="1800" b="1" dirty="0" err="1">
                    <a:latin typeface="Arial" charset="0"/>
                  </a:rPr>
                  <a:t>Optionele</a:t>
                </a:r>
                <a:r>
                  <a:rPr lang="de-DE" sz="1800" b="1" dirty="0">
                    <a:latin typeface="Arial" charset="0"/>
                  </a:rPr>
                  <a:t> </a:t>
                </a:r>
                <a:r>
                  <a:rPr lang="de-DE" sz="1800" b="1" dirty="0" err="1">
                    <a:latin typeface="Arial" charset="0"/>
                  </a:rPr>
                  <a:t>trekontlasting</a:t>
                </a:r>
                <a:endParaRPr lang="de-DE" sz="1800" b="1" dirty="0">
                  <a:latin typeface="Arial" charset="0"/>
                </a:endParaRPr>
              </a:p>
            </p:txBody>
          </p:sp>
          <p:sp>
            <p:nvSpPr>
              <p:cNvPr id="74768" name="Line 11"/>
              <p:cNvSpPr>
                <a:spLocks noChangeShapeType="1"/>
              </p:cNvSpPr>
              <p:nvPr/>
            </p:nvSpPr>
            <p:spPr bwMode="auto">
              <a:xfrm flipH="1" flipV="1">
                <a:off x="1074" y="1694"/>
                <a:ext cx="972" cy="564"/>
              </a:xfrm>
              <a:prstGeom prst="line">
                <a:avLst/>
              </a:prstGeom>
              <a:noFill/>
              <a:ln w="9525">
                <a:solidFill>
                  <a:schemeClr val="tx1"/>
                </a:solidFill>
                <a:round/>
                <a:headEnd/>
                <a:tailEnd type="triangle" w="med" len="med"/>
              </a:ln>
            </p:spPr>
            <p:txBody>
              <a:bodyPr/>
              <a:lstStyle/>
              <a:p>
                <a:endParaRPr lang="en-US" sz="1800"/>
              </a:p>
            </p:txBody>
          </p:sp>
        </p:grpSp>
        <p:grpSp>
          <p:nvGrpSpPr>
            <p:cNvPr id="4" name="Group 12"/>
            <p:cNvGrpSpPr>
              <a:grpSpLocks/>
            </p:cNvGrpSpPr>
            <p:nvPr/>
          </p:nvGrpSpPr>
          <p:grpSpPr bwMode="auto">
            <a:xfrm>
              <a:off x="5512120" y="4771444"/>
              <a:ext cx="2706690" cy="852595"/>
              <a:chOff x="3744" y="2928"/>
              <a:chExt cx="1985" cy="733"/>
            </a:xfrm>
          </p:grpSpPr>
          <p:sp>
            <p:nvSpPr>
              <p:cNvPr id="74765" name="Text Box 13"/>
              <p:cNvSpPr txBox="1">
                <a:spLocks noChangeArrowheads="1"/>
              </p:cNvSpPr>
              <p:nvPr/>
            </p:nvSpPr>
            <p:spPr bwMode="auto">
              <a:xfrm>
                <a:off x="4512" y="3343"/>
                <a:ext cx="1217" cy="318"/>
              </a:xfrm>
              <a:prstGeom prst="rect">
                <a:avLst/>
              </a:prstGeom>
              <a:noFill/>
              <a:ln w="9525">
                <a:noFill/>
                <a:miter lim="800000"/>
                <a:headEnd/>
                <a:tailEnd/>
              </a:ln>
            </p:spPr>
            <p:txBody>
              <a:bodyPr wrap="none">
                <a:spAutoFit/>
              </a:bodyPr>
              <a:lstStyle/>
              <a:p>
                <a:pPr eaLnBrk="0" hangingPunct="0"/>
                <a:r>
                  <a:rPr lang="de-DE" sz="1800" b="1" dirty="0">
                    <a:latin typeface="Arial" charset="0"/>
                  </a:rPr>
                  <a:t>Blindstoppen</a:t>
                </a:r>
              </a:p>
            </p:txBody>
          </p:sp>
          <p:sp>
            <p:nvSpPr>
              <p:cNvPr id="74766" name="Line 14"/>
              <p:cNvSpPr>
                <a:spLocks noChangeShapeType="1"/>
              </p:cNvSpPr>
              <p:nvPr/>
            </p:nvSpPr>
            <p:spPr bwMode="auto">
              <a:xfrm>
                <a:off x="3744" y="2928"/>
                <a:ext cx="768" cy="480"/>
              </a:xfrm>
              <a:prstGeom prst="line">
                <a:avLst/>
              </a:prstGeom>
              <a:noFill/>
              <a:ln w="9525">
                <a:solidFill>
                  <a:schemeClr val="tx1"/>
                </a:solidFill>
                <a:round/>
                <a:headEnd/>
                <a:tailEnd type="triangle" w="med" len="med"/>
              </a:ln>
            </p:spPr>
            <p:txBody>
              <a:bodyPr/>
              <a:lstStyle/>
              <a:p>
                <a:endParaRPr lang="en-US" sz="1800"/>
              </a:p>
            </p:txBody>
          </p:sp>
        </p:grpSp>
        <p:grpSp>
          <p:nvGrpSpPr>
            <p:cNvPr id="5" name="Group 15"/>
            <p:cNvGrpSpPr>
              <a:grpSpLocks/>
            </p:cNvGrpSpPr>
            <p:nvPr/>
          </p:nvGrpSpPr>
          <p:grpSpPr bwMode="auto">
            <a:xfrm>
              <a:off x="2746797" y="4848212"/>
              <a:ext cx="1184944" cy="908427"/>
              <a:chOff x="2544" y="3072"/>
              <a:chExt cx="869" cy="781"/>
            </a:xfrm>
          </p:grpSpPr>
          <p:sp>
            <p:nvSpPr>
              <p:cNvPr id="74763" name="Text Box 16"/>
              <p:cNvSpPr txBox="1">
                <a:spLocks noChangeArrowheads="1"/>
              </p:cNvSpPr>
              <p:nvPr/>
            </p:nvSpPr>
            <p:spPr bwMode="auto">
              <a:xfrm>
                <a:off x="2544" y="3535"/>
                <a:ext cx="869" cy="318"/>
              </a:xfrm>
              <a:prstGeom prst="rect">
                <a:avLst/>
              </a:prstGeom>
              <a:noFill/>
              <a:ln w="9525">
                <a:noFill/>
                <a:miter lim="800000"/>
                <a:headEnd/>
                <a:tailEnd/>
              </a:ln>
            </p:spPr>
            <p:txBody>
              <a:bodyPr wrap="none">
                <a:spAutoFit/>
              </a:bodyPr>
              <a:lstStyle/>
              <a:p>
                <a:pPr eaLnBrk="0" hangingPunct="0"/>
                <a:r>
                  <a:rPr lang="de-DE" sz="1800" b="1" dirty="0" err="1">
                    <a:latin typeface="Arial" charset="0"/>
                  </a:rPr>
                  <a:t>Couplers</a:t>
                </a:r>
                <a:endParaRPr lang="de-DE" sz="1800" b="1" dirty="0">
                  <a:latin typeface="Arial" charset="0"/>
                </a:endParaRPr>
              </a:p>
            </p:txBody>
          </p:sp>
          <p:sp>
            <p:nvSpPr>
              <p:cNvPr id="74764" name="Line 17"/>
              <p:cNvSpPr>
                <a:spLocks noChangeShapeType="1"/>
              </p:cNvSpPr>
              <p:nvPr/>
            </p:nvSpPr>
            <p:spPr bwMode="auto">
              <a:xfrm flipH="1">
                <a:off x="2976" y="3072"/>
                <a:ext cx="288" cy="480"/>
              </a:xfrm>
              <a:prstGeom prst="line">
                <a:avLst/>
              </a:prstGeom>
              <a:noFill/>
              <a:ln w="9525">
                <a:solidFill>
                  <a:schemeClr val="tx1"/>
                </a:solidFill>
                <a:round/>
                <a:headEnd/>
                <a:tailEnd type="triangle" w="med" len="med"/>
              </a:ln>
            </p:spPr>
            <p:txBody>
              <a:bodyPr/>
              <a:lstStyle/>
              <a:p>
                <a:endParaRPr lang="en-US" sz="1800"/>
              </a:p>
            </p:txBody>
          </p:sp>
        </p:grpSp>
        <p:grpSp>
          <p:nvGrpSpPr>
            <p:cNvPr id="6" name="Group 24"/>
            <p:cNvGrpSpPr>
              <a:grpSpLocks/>
            </p:cNvGrpSpPr>
            <p:nvPr/>
          </p:nvGrpSpPr>
          <p:grpSpPr bwMode="auto">
            <a:xfrm>
              <a:off x="5741206" y="4020043"/>
              <a:ext cx="1336302" cy="569947"/>
              <a:chOff x="3984" y="2246"/>
              <a:chExt cx="980" cy="490"/>
            </a:xfrm>
          </p:grpSpPr>
          <p:sp>
            <p:nvSpPr>
              <p:cNvPr id="74761" name="Line 25"/>
              <p:cNvSpPr>
                <a:spLocks noChangeShapeType="1"/>
              </p:cNvSpPr>
              <p:nvPr/>
            </p:nvSpPr>
            <p:spPr bwMode="auto">
              <a:xfrm flipV="1">
                <a:off x="3984" y="2496"/>
                <a:ext cx="432" cy="240"/>
              </a:xfrm>
              <a:prstGeom prst="line">
                <a:avLst/>
              </a:prstGeom>
              <a:noFill/>
              <a:ln w="9525">
                <a:solidFill>
                  <a:schemeClr val="tx1"/>
                </a:solidFill>
                <a:round/>
                <a:headEnd/>
                <a:tailEnd type="triangle" w="med" len="med"/>
              </a:ln>
            </p:spPr>
            <p:txBody>
              <a:bodyPr/>
              <a:lstStyle/>
              <a:p>
                <a:endParaRPr lang="en-US" sz="1800"/>
              </a:p>
            </p:txBody>
          </p:sp>
          <p:sp>
            <p:nvSpPr>
              <p:cNvPr id="74762" name="Text Box 26"/>
              <p:cNvSpPr txBox="1">
                <a:spLocks noChangeArrowheads="1"/>
              </p:cNvSpPr>
              <p:nvPr/>
            </p:nvSpPr>
            <p:spPr bwMode="auto">
              <a:xfrm>
                <a:off x="4274" y="2246"/>
                <a:ext cx="690" cy="318"/>
              </a:xfrm>
              <a:prstGeom prst="rect">
                <a:avLst/>
              </a:prstGeom>
              <a:noFill/>
              <a:ln w="9525">
                <a:noFill/>
                <a:miter lim="800000"/>
                <a:headEnd/>
                <a:tailEnd/>
              </a:ln>
            </p:spPr>
            <p:txBody>
              <a:bodyPr wrap="none">
                <a:spAutoFit/>
              </a:bodyPr>
              <a:lstStyle/>
              <a:p>
                <a:pPr eaLnBrk="0" hangingPunct="0"/>
                <a:r>
                  <a:rPr lang="de-DE" sz="1800" b="1" dirty="0" err="1">
                    <a:latin typeface="Arial" charset="0"/>
                  </a:rPr>
                  <a:t>Schuis</a:t>
                </a:r>
                <a:endParaRPr lang="de-DE" sz="1800" b="1" dirty="0">
                  <a:latin typeface="Arial" charset="0"/>
                </a:endParaRPr>
              </a:p>
            </p:txBody>
          </p:sp>
        </p:grpSp>
      </p:grpSp>
      <p:sp>
        <p:nvSpPr>
          <p:cNvPr id="25" name="Rechthoek 24">
            <a:extLst>
              <a:ext uri="{FF2B5EF4-FFF2-40B4-BE49-F238E27FC236}">
                <a16:creationId xmlns:a16="http://schemas.microsoft.com/office/drawing/2014/main" id="{7C512EFA-3413-4DE7-A6F6-E66C53223D41}"/>
              </a:ext>
            </a:extLst>
          </p:cNvPr>
          <p:cNvSpPr/>
          <p:nvPr/>
        </p:nvSpPr>
        <p:spPr bwMode="auto">
          <a:xfrm>
            <a:off x="6876256" y="0"/>
            <a:ext cx="2267744" cy="1062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Times" pitchFamily="18" charset="0"/>
            </a:endParaRPr>
          </a:p>
        </p:txBody>
      </p:sp>
    </p:spTree>
    <p:extLst>
      <p:ext uri="{BB962C8B-B14F-4D97-AF65-F5344CB8AC3E}">
        <p14:creationId xmlns:p14="http://schemas.microsoft.com/office/powerpoint/2010/main" val="3809520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2867025" y="1989138"/>
            <a:ext cx="5892800" cy="3456086"/>
          </a:xfrm>
          <a:prstGeom prst="rect">
            <a:avLst/>
          </a:prstGeom>
          <a:noFill/>
          <a:ln w="15875">
            <a:solidFill>
              <a:srgbClr val="D72715"/>
            </a:solidFill>
            <a:miter lim="800000"/>
            <a:headEnd/>
            <a:tailEnd/>
          </a:ln>
        </p:spPr>
        <p:txBody>
          <a:bodyPr wrap="none" anchor="ctr"/>
          <a:lstStyle/>
          <a:p>
            <a:endParaRPr lang="de-AT">
              <a:solidFill>
                <a:srgbClr val="000000"/>
              </a:solidFill>
            </a:endParaRPr>
          </a:p>
        </p:txBody>
      </p:sp>
      <p:pic>
        <p:nvPicPr>
          <p:cNvPr id="8" name="Picture 3" descr="säulen-master"/>
          <p:cNvPicPr>
            <a:picLocks noChangeAspect="1" noChangeArrowheads="1"/>
          </p:cNvPicPr>
          <p:nvPr/>
        </p:nvPicPr>
        <p:blipFill>
          <a:blip r:embed="rId2"/>
          <a:srcRect/>
          <a:stretch>
            <a:fillRect/>
          </a:stretch>
        </p:blipFill>
        <p:spPr bwMode="auto">
          <a:xfrm>
            <a:off x="384402" y="243343"/>
            <a:ext cx="1512416" cy="5849835"/>
          </a:xfrm>
          <a:prstGeom prst="rect">
            <a:avLst/>
          </a:prstGeom>
          <a:noFill/>
          <a:ln w="9525">
            <a:noFill/>
            <a:miter lim="800000"/>
            <a:headEnd/>
            <a:tailEnd/>
          </a:ln>
        </p:spPr>
      </p:pic>
      <p:sp>
        <p:nvSpPr>
          <p:cNvPr id="9" name="Rectangle 4"/>
          <p:cNvSpPr>
            <a:spLocks noGrp="1" noChangeArrowheads="1"/>
          </p:cNvSpPr>
          <p:nvPr>
            <p:ph type="body" idx="1"/>
          </p:nvPr>
        </p:nvSpPr>
        <p:spPr bwMode="auto">
          <a:xfrm>
            <a:off x="2798763" y="2339975"/>
            <a:ext cx="5821362" cy="3651250"/>
          </a:xfrm>
          <a:noFill/>
          <a:ln>
            <a:miter lim="800000"/>
            <a:headEnd/>
            <a:tailEnd/>
          </a:ln>
        </p:spPr>
        <p:txBody>
          <a:bodyPr vert="horz" wrap="none" lIns="91440" tIns="45720" rIns="91440" bIns="45720" numCol="1" anchor="t" anchorCtr="0" compatLnSpc="1">
            <a:prstTxWarp prst="textNoShape">
              <a:avLst/>
            </a:prstTxWarp>
          </a:bodyPr>
          <a:lstStyle/>
          <a:p>
            <a:pPr lvl="1" eaLnBrk="1" hangingPunct="1">
              <a:buFontTx/>
              <a:buNone/>
              <a:tabLst>
                <a:tab pos="661988" algn="l"/>
                <a:tab pos="6191250" algn="r"/>
              </a:tabLst>
            </a:pPr>
            <a:endParaRPr lang="de-DE" sz="2400" b="1" dirty="0"/>
          </a:p>
          <a:p>
            <a:pPr lvl="1" eaLnBrk="1" hangingPunct="1">
              <a:buFontTx/>
              <a:buNone/>
              <a:tabLst>
                <a:tab pos="661988" algn="l"/>
                <a:tab pos="6191250" algn="r"/>
              </a:tabLst>
            </a:pPr>
            <a:endParaRPr lang="de-DE" sz="2400" b="1" dirty="0"/>
          </a:p>
          <a:p>
            <a:pPr lvl="1" eaLnBrk="1" hangingPunct="1">
              <a:buFontTx/>
              <a:buNone/>
              <a:tabLst>
                <a:tab pos="661988" algn="l"/>
                <a:tab pos="6191250" algn="r"/>
              </a:tabLst>
            </a:pPr>
            <a:r>
              <a:rPr lang="de-DE" sz="2400" b="1" dirty="0"/>
              <a:t>….</a:t>
            </a:r>
            <a:r>
              <a:rPr lang="de-DE" sz="2400" b="1" dirty="0" err="1"/>
              <a:t>Lets</a:t>
            </a:r>
            <a:r>
              <a:rPr lang="de-DE" sz="2400" b="1" dirty="0"/>
              <a:t> </a:t>
            </a:r>
            <a:r>
              <a:rPr lang="de-DE" sz="2400" b="1" dirty="0" err="1"/>
              <a:t>stay</a:t>
            </a:r>
            <a:r>
              <a:rPr lang="de-DE" sz="2400" b="1" dirty="0"/>
              <a:t> </a:t>
            </a:r>
            <a:r>
              <a:rPr lang="de-DE" sz="2400" b="1" dirty="0" err="1"/>
              <a:t>connected</a:t>
            </a:r>
            <a:endParaRPr lang="de-AT" sz="1800" dirty="0"/>
          </a:p>
        </p:txBody>
      </p:sp>
      <p:sp>
        <p:nvSpPr>
          <p:cNvPr id="10" name="Rectangle 5"/>
          <p:cNvSpPr>
            <a:spLocks noGrp="1" noChangeArrowheads="1"/>
          </p:cNvSpPr>
          <p:nvPr>
            <p:ph type="title"/>
          </p:nvPr>
        </p:nvSpPr>
        <p:spPr bwMode="auto">
          <a:xfrm>
            <a:off x="1966913" y="476250"/>
            <a:ext cx="7353300" cy="1296988"/>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00000"/>
              </a:lnSpc>
            </a:pPr>
            <a:r>
              <a:rPr lang="de-DE" dirty="0"/>
              <a:t>GET READY GET SCHRACK </a:t>
            </a:r>
            <a:br>
              <a:rPr lang="de-DE" dirty="0"/>
            </a:br>
            <a:endParaRPr lang="de-DE" dirty="0"/>
          </a:p>
        </p:txBody>
      </p:sp>
    </p:spTree>
    <p:extLst>
      <p:ext uri="{BB962C8B-B14F-4D97-AF65-F5344CB8AC3E}">
        <p14:creationId xmlns:p14="http://schemas.microsoft.com/office/powerpoint/2010/main" val="37440654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de-AT" dirty="0"/>
              <a:t>Bedankt </a:t>
            </a:r>
            <a:r>
              <a:rPr lang="de-AT" dirty="0" err="1"/>
              <a:t>voor</a:t>
            </a:r>
            <a:r>
              <a:rPr lang="de-AT" dirty="0"/>
              <a:t> </a:t>
            </a:r>
            <a:r>
              <a:rPr lang="de-AT" dirty="0" err="1"/>
              <a:t>uw</a:t>
            </a:r>
            <a:r>
              <a:rPr lang="de-AT" dirty="0"/>
              <a:t> </a:t>
            </a:r>
            <a:r>
              <a:rPr lang="de-AT" dirty="0" err="1"/>
              <a:t>aandacht</a:t>
            </a:r>
            <a:r>
              <a:rPr lang="de-AT" dirty="0"/>
              <a:t>! </a:t>
            </a:r>
            <a:endParaRPr lang="en-US" dirty="0"/>
          </a:p>
        </p:txBody>
      </p:sp>
      <p:sp>
        <p:nvSpPr>
          <p:cNvPr id="3" name="Subtitle 2"/>
          <p:cNvSpPr>
            <a:spLocks noGrp="1"/>
          </p:cNvSpPr>
          <p:nvPr>
            <p:ph type="subTitle" idx="1"/>
          </p:nvPr>
        </p:nvSpPr>
        <p:spPr>
          <a:xfrm>
            <a:off x="683568" y="2852936"/>
            <a:ext cx="4968552" cy="2592288"/>
          </a:xfrm>
        </p:spPr>
        <p:txBody>
          <a:bodyPr/>
          <a:lstStyle/>
          <a:p>
            <a:endParaRPr lang="en-US" dirty="0"/>
          </a:p>
        </p:txBody>
      </p:sp>
    </p:spTree>
    <p:extLst>
      <p:ext uri="{BB962C8B-B14F-4D97-AF65-F5344CB8AC3E}">
        <p14:creationId xmlns:p14="http://schemas.microsoft.com/office/powerpoint/2010/main" val="8123516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theme1.xml><?xml version="1.0" encoding="utf-8"?>
<a:theme xmlns:a="http://schemas.openxmlformats.org/drawingml/2006/main" name="Content - Get Ready">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UMMARY - Get Ready PPT">
  <a:themeElements>
    <a:clrScheme name="SCHRACK_Pr(Fsentation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HRACK_Pr(Fsentation1">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CHRACK_Pr(Fsentation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HRACK_Pr(Fsentation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HRACK_Pr(Fsentation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HRACK_Pr(Fsentation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HRACK_Pr(Fsentation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HRACK_Pr(Fsentation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HRACK_Pr(Fsentation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HRACK_Pr(Fsentation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HRACK_Pr(Fsentation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HRACK_Pr(Fsentation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HRACK_Pr(Fsentation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HRACK_Pr(Fsentation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ontent - Get Ready">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ontent - Get Ready">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TotalTime>
  <Words>1184</Words>
  <Application>Microsoft Office PowerPoint</Application>
  <PresentationFormat>Diavoorstelling (4:3)</PresentationFormat>
  <Paragraphs>326</Paragraphs>
  <Slides>34</Slides>
  <Notes>13</Notes>
  <HiddenSlides>6</HiddenSlides>
  <MMClips>0</MMClips>
  <ScaleCrop>false</ScaleCrop>
  <HeadingPairs>
    <vt:vector size="6" baseType="variant">
      <vt:variant>
        <vt:lpstr>Gebruikte lettertypen</vt:lpstr>
      </vt:variant>
      <vt:variant>
        <vt:i4>7</vt:i4>
      </vt:variant>
      <vt:variant>
        <vt:lpstr>Thema</vt:lpstr>
      </vt:variant>
      <vt:variant>
        <vt:i4>4</vt:i4>
      </vt:variant>
      <vt:variant>
        <vt:lpstr>Diatitels</vt:lpstr>
      </vt:variant>
      <vt:variant>
        <vt:i4>34</vt:i4>
      </vt:variant>
    </vt:vector>
  </HeadingPairs>
  <TitlesOfParts>
    <vt:vector size="45" baseType="lpstr">
      <vt:lpstr>Arial</vt:lpstr>
      <vt:lpstr>Calibri</vt:lpstr>
      <vt:lpstr>Symbol</vt:lpstr>
      <vt:lpstr>Times</vt:lpstr>
      <vt:lpstr>Times New Roman</vt:lpstr>
      <vt:lpstr>Wingdings</vt:lpstr>
      <vt:lpstr>ZopfRautbots2</vt:lpstr>
      <vt:lpstr>Content - Get Ready</vt:lpstr>
      <vt:lpstr>SUMMARY - Get Ready PPT</vt:lpstr>
      <vt:lpstr>1_Content - Get Ready</vt:lpstr>
      <vt:lpstr>2_Content - Get Ready</vt:lpstr>
      <vt:lpstr>PowerPoint-presentatie</vt:lpstr>
      <vt:lpstr>PowerPoint-presentatie</vt:lpstr>
      <vt:lpstr>PowerPoint-presentatie</vt:lpstr>
      <vt:lpstr>WAAROM GLASVEZEL?</vt:lpstr>
      <vt:lpstr>Glasvezel - basis</vt:lpstr>
      <vt:lpstr>OPBOUW VEZEL</vt:lpstr>
      <vt:lpstr>Glasvezel – basis –MM-SM</vt:lpstr>
      <vt:lpstr>Glasvezel – basis – MM-SM</vt:lpstr>
      <vt:lpstr>Glasvezel - basis</vt:lpstr>
      <vt:lpstr>Glasvezel - basis</vt:lpstr>
      <vt:lpstr>Glasvezel - basis</vt:lpstr>
      <vt:lpstr>Glasvezel - basis</vt:lpstr>
      <vt:lpstr>KABELTYPES</vt:lpstr>
      <vt:lpstr>KABELTYPES</vt:lpstr>
      <vt:lpstr>KABELTYPES</vt:lpstr>
      <vt:lpstr>KABELTYPEN</vt:lpstr>
      <vt:lpstr>HSEAIBHxxy - OPBOUW</vt:lpstr>
      <vt:lpstr>Glasvezel - basis</vt:lpstr>
      <vt:lpstr>Glasvezel - basis</vt:lpstr>
      <vt:lpstr>Glasvezel - basis</vt:lpstr>
      <vt:lpstr>Glasvezel - basis</vt:lpstr>
      <vt:lpstr>Glasvezel - basis</vt:lpstr>
      <vt:lpstr>Glasvezel - basis</vt:lpstr>
      <vt:lpstr>Glasvezel - basis</vt:lpstr>
      <vt:lpstr>FO-toebehoren</vt:lpstr>
      <vt:lpstr>PRINCIPLE OF SPLICING</vt:lpstr>
      <vt:lpstr>PowerPoint-presentatie</vt:lpstr>
      <vt:lpstr>FO-Splicebox 19“</vt:lpstr>
      <vt:lpstr>FO- toebehoren (Couplers)</vt:lpstr>
      <vt:lpstr>FO- Patchsnoeren Duplex </vt:lpstr>
      <vt:lpstr>Voorgemonteerde glasvezel</vt:lpstr>
      <vt:lpstr>FO- Patchpaneel 19“ </vt:lpstr>
      <vt:lpstr>GET READY GET SCHRACK  </vt:lpstr>
      <vt:lpstr>Bedankt voor uw aandacht! </vt:lpstr>
    </vt:vector>
  </TitlesOfParts>
  <Company>Schrack Technik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Arbeitsstätten – Ausführung von Sicherheitsbeleuchtung und nachleuchtende Orientierungsbeleuchtung</dc:title>
  <dc:creator>Hammer Stefan</dc:creator>
  <cp:lastModifiedBy>Heyse Bram</cp:lastModifiedBy>
  <cp:revision>169</cp:revision>
  <cp:lastPrinted>2012-12-12T15:02:13Z</cp:lastPrinted>
  <dcterms:created xsi:type="dcterms:W3CDTF">2012-10-18T12:42:36Z</dcterms:created>
  <dcterms:modified xsi:type="dcterms:W3CDTF">2021-05-12T06:06:33Z</dcterms:modified>
</cp:coreProperties>
</file>